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33"/>
  </p:notesMasterIdLst>
  <p:sldIdLst>
    <p:sldId id="441" r:id="rId5"/>
    <p:sldId id="451" r:id="rId6"/>
    <p:sldId id="426" r:id="rId7"/>
    <p:sldId id="450" r:id="rId8"/>
    <p:sldId id="430" r:id="rId9"/>
    <p:sldId id="440" r:id="rId10"/>
    <p:sldId id="453" r:id="rId11"/>
    <p:sldId id="261" r:id="rId12"/>
    <p:sldId id="416" r:id="rId13"/>
    <p:sldId id="442" r:id="rId14"/>
    <p:sldId id="443" r:id="rId15"/>
    <p:sldId id="444" r:id="rId16"/>
    <p:sldId id="445" r:id="rId17"/>
    <p:sldId id="446" r:id="rId18"/>
    <p:sldId id="432" r:id="rId19"/>
    <p:sldId id="447" r:id="rId20"/>
    <p:sldId id="263" r:id="rId21"/>
    <p:sldId id="449" r:id="rId22"/>
    <p:sldId id="448" r:id="rId23"/>
    <p:sldId id="257" r:id="rId24"/>
    <p:sldId id="436" r:id="rId25"/>
    <p:sldId id="413" r:id="rId26"/>
    <p:sldId id="398" r:id="rId27"/>
    <p:sldId id="399" r:id="rId28"/>
    <p:sldId id="400" r:id="rId29"/>
    <p:sldId id="401" r:id="rId30"/>
    <p:sldId id="402" r:id="rId31"/>
    <p:sldId id="414" r:id="rId32"/>
  </p:sldIdLst>
  <p:sldSz cx="12192000" cy="6858000"/>
  <p:notesSz cx="6858000" cy="9144000"/>
  <p:embeddedFontLst>
    <p:embeddedFont>
      <p:font typeface="Kattux Abc 20" panose="02000503000000000000" pitchFamily="2" charset="0"/>
      <p:regular r:id="rId34"/>
    </p:embeddedFont>
    <p:embeddedFont>
      <p:font typeface="Roboto Condensed" panose="02000000000000000000" pitchFamily="2" charset="0"/>
      <p:regular r:id="rId35"/>
      <p:bold r:id="rId36"/>
      <p:italic r:id="rId37"/>
      <p:boldItalic r:id="rId38"/>
    </p:embeddedFont>
    <p:embeddedFont>
      <p:font typeface="Roboto Condensed Medium" panose="02000000000000000000" pitchFamily="2" charset="0"/>
      <p:regular r:id="rId39"/>
      <p:italic r:id="rId40"/>
    </p:embeddedFont>
    <p:embeddedFont>
      <p:font typeface="Roboto Medium" panose="02000000000000000000" pitchFamily="2" charset="0"/>
      <p:regular r:id="rId41"/>
      <p:italic r:id="rId42"/>
    </p:embeddedFont>
  </p:embeddedFontLst>
  <p:defaultTex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63E39B-7475-9D4F-9D06-9EC173653ED1}" v="1" dt="2026-07-02T13:37:57.442"/>
  </p1510:revLst>
</p1510:revInfo>
</file>

<file path=ppt/tableStyles.xml><?xml version="1.0" encoding="utf-8"?>
<a:tblStyleLst xmlns:a="http://schemas.openxmlformats.org/drawingml/2006/main" def="{7DF18680-E054-41AD-8BC1-D1AEF772440D}">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24"/>
    <p:restoredTop sz="94728"/>
  </p:normalViewPr>
  <p:slideViewPr>
    <p:cSldViewPr snapToGrid="0">
      <p:cViewPr varScale="1">
        <p:scale>
          <a:sx n="102" d="100"/>
          <a:sy n="102" d="100"/>
        </p:scale>
        <p:origin x="110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font" Target="fonts/font9.fntdata"/><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c  Jansson" userId="8a77f446-9034-4479-987d-6a136ae2b617" providerId="ADAL" clId="{D62EF1FC-02ED-5750-9698-EC846CE3DCC4}"/>
    <pc:docChg chg="custSel modSld">
      <pc:chgData name="Patric  Jansson" userId="8a77f446-9034-4479-987d-6a136ae2b617" providerId="ADAL" clId="{D62EF1FC-02ED-5750-9698-EC846CE3DCC4}" dt="2026-07-02T13:38:24.366" v="87" actId="1076"/>
      <pc:docMkLst>
        <pc:docMk/>
      </pc:docMkLst>
      <pc:sldChg chg="modSp mod">
        <pc:chgData name="Patric  Jansson" userId="8a77f446-9034-4479-987d-6a136ae2b617" providerId="ADAL" clId="{D62EF1FC-02ED-5750-9698-EC846CE3DCC4}" dt="2026-07-02T13:38:24.366" v="87" actId="1076"/>
        <pc:sldMkLst>
          <pc:docMk/>
          <pc:sldMk cId="3644578400" sldId="426"/>
        </pc:sldMkLst>
        <pc:spChg chg="mod">
          <ac:chgData name="Patric  Jansson" userId="8a77f446-9034-4479-987d-6a136ae2b617" providerId="ADAL" clId="{D62EF1FC-02ED-5750-9698-EC846CE3DCC4}" dt="2026-07-02T13:37:59.762" v="77" actId="20577"/>
          <ac:spMkLst>
            <pc:docMk/>
            <pc:sldMk cId="3644578400" sldId="426"/>
            <ac:spMk id="3" creationId="{F849516C-E835-25B2-9587-12C1B458DC5B}"/>
          </ac:spMkLst>
        </pc:spChg>
        <pc:spChg chg="mod">
          <ac:chgData name="Patric  Jansson" userId="8a77f446-9034-4479-987d-6a136ae2b617" providerId="ADAL" clId="{D62EF1FC-02ED-5750-9698-EC846CE3DCC4}" dt="2026-07-02T13:38:24.366" v="87" actId="1076"/>
          <ac:spMkLst>
            <pc:docMk/>
            <pc:sldMk cId="3644578400" sldId="426"/>
            <ac:spMk id="4" creationId="{76E26829-E184-51C3-CD55-33EC8269625D}"/>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dirty="0" err="1"/>
              <a:t>Viktiga</a:t>
            </a:r>
            <a:r>
              <a:rPr lang="en-GB" dirty="0"/>
              <a:t> </a:t>
            </a:r>
            <a:r>
              <a:rPr lang="en-GB" dirty="0" err="1"/>
              <a:t>datapunkter</a:t>
            </a:r>
            <a:endParaRPr lang="en-GB"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plotArea>
      <c:layout/>
      <c:lineChart>
        <c:grouping val="standard"/>
        <c:varyColors val="0"/>
        <c:ser>
          <c:idx val="0"/>
          <c:order val="0"/>
          <c:tx>
            <c:strRef>
              <c:f>Sheet1!$B$1</c:f>
              <c:strCache>
                <c:ptCount val="1"/>
                <c:pt idx="0">
                  <c:v>Q3</c:v>
                </c:pt>
              </c:strCache>
            </c:strRef>
          </c:tx>
          <c:spPr>
            <a:ln w="28575" cap="rnd">
              <a:solidFill>
                <a:schemeClr val="accent1"/>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F09C-574E-8F20-23F85E553C94}"/>
            </c:ext>
          </c:extLst>
        </c:ser>
        <c:ser>
          <c:idx val="1"/>
          <c:order val="1"/>
          <c:tx>
            <c:strRef>
              <c:f>Sheet1!$C$1</c:f>
              <c:strCache>
                <c:ptCount val="1"/>
                <c:pt idx="0">
                  <c:v>Q4</c:v>
                </c:pt>
              </c:strCache>
            </c:strRef>
          </c:tx>
          <c:spPr>
            <a:ln w="28575" cap="rnd">
              <a:solidFill>
                <a:schemeClr val="accent2"/>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F09C-574E-8F20-23F85E553C94}"/>
            </c:ext>
          </c:extLst>
        </c:ser>
        <c:ser>
          <c:idx val="2"/>
          <c:order val="2"/>
          <c:tx>
            <c:strRef>
              <c:f>Sheet1!$D$1</c:f>
              <c:strCache>
                <c:ptCount val="1"/>
                <c:pt idx="0">
                  <c:v>Q1</c:v>
                </c:pt>
              </c:strCache>
            </c:strRef>
          </c:tx>
          <c:spPr>
            <a:ln w="28575" cap="rnd">
              <a:solidFill>
                <a:schemeClr val="accent3"/>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F09C-574E-8F20-23F85E553C94}"/>
            </c:ext>
          </c:extLst>
        </c:ser>
        <c:ser>
          <c:idx val="3"/>
          <c:order val="3"/>
          <c:tx>
            <c:strRef>
              <c:f>Sheet1!$E$1</c:f>
              <c:strCache>
                <c:ptCount val="1"/>
                <c:pt idx="0">
                  <c:v>Q2</c:v>
                </c:pt>
              </c:strCache>
            </c:strRef>
          </c:tx>
          <c:spPr>
            <a:ln w="28575" cap="rnd">
              <a:solidFill>
                <a:schemeClr val="accent4"/>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Sheet1!$E$2:$E$5</c:f>
              <c:numCache>
                <c:formatCode>General</c:formatCode>
                <c:ptCount val="4"/>
                <c:pt idx="0">
                  <c:v>1.6</c:v>
                </c:pt>
                <c:pt idx="1">
                  <c:v>-0.39999999999999902</c:v>
                </c:pt>
                <c:pt idx="2">
                  <c:v>4.2</c:v>
                </c:pt>
                <c:pt idx="3">
                  <c:v>7.2</c:v>
                </c:pt>
              </c:numCache>
            </c:numRef>
          </c:val>
          <c:smooth val="0"/>
          <c:extLst>
            <c:ext xmlns:c16="http://schemas.microsoft.com/office/drawing/2014/chart" uri="{C3380CC4-5D6E-409C-BE32-E72D297353CC}">
              <c16:uniqueId val="{00000005-F09C-574E-8F20-23F85E553C94}"/>
            </c:ext>
          </c:extLst>
        </c:ser>
        <c:ser>
          <c:idx val="4"/>
          <c:order val="4"/>
          <c:tx>
            <c:strRef>
              <c:f>Sheet1!$F$1</c:f>
              <c:strCache>
                <c:ptCount val="1"/>
                <c:pt idx="0">
                  <c:v>Q32</c:v>
                </c:pt>
              </c:strCache>
            </c:strRef>
          </c:tx>
          <c:spPr>
            <a:ln w="28575" cap="rnd">
              <a:solidFill>
                <a:schemeClr val="accent5"/>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Sheet1!$F$2:$F$5</c:f>
              <c:numCache>
                <c:formatCode>General</c:formatCode>
                <c:ptCount val="4"/>
                <c:pt idx="0">
                  <c:v>1.2</c:v>
                </c:pt>
                <c:pt idx="1">
                  <c:v>-2.8</c:v>
                </c:pt>
                <c:pt idx="2">
                  <c:v>5.4</c:v>
                </c:pt>
                <c:pt idx="3">
                  <c:v>9.4</c:v>
                </c:pt>
              </c:numCache>
            </c:numRef>
          </c:val>
          <c:smooth val="0"/>
          <c:extLst>
            <c:ext xmlns:c16="http://schemas.microsoft.com/office/drawing/2014/chart" uri="{C3380CC4-5D6E-409C-BE32-E72D297353CC}">
              <c16:uniqueId val="{00000006-F09C-574E-8F20-23F85E553C94}"/>
            </c:ext>
          </c:extLst>
        </c:ser>
        <c:dLbls>
          <c:showLegendKey val="0"/>
          <c:showVal val="0"/>
          <c:showCatName val="0"/>
          <c:showSerName val="0"/>
          <c:showPercent val="0"/>
          <c:showBubbleSize val="0"/>
        </c:dLbls>
        <c:smooth val="0"/>
        <c:axId val="1954509056"/>
        <c:axId val="1954496512"/>
      </c:lineChart>
      <c:catAx>
        <c:axId val="1954509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SE"/>
          </a:p>
        </c:txPr>
        <c:crossAx val="1954496512"/>
        <c:crosses val="autoZero"/>
        <c:auto val="1"/>
        <c:lblAlgn val="ctr"/>
        <c:lblOffset val="100"/>
        <c:noMultiLvlLbl val="0"/>
      </c:catAx>
      <c:valAx>
        <c:axId val="195449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SE"/>
          </a:p>
        </c:txPr>
        <c:crossAx val="195450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C4B734-1336-7C4B-A8F7-967746CE8793}" type="doc">
      <dgm:prSet loTypeId="urn:microsoft.com/office/officeart/2005/8/layout/cycle1" loCatId="" qsTypeId="urn:microsoft.com/office/officeart/2005/8/quickstyle/simple1" qsCatId="simple" csTypeId="urn:microsoft.com/office/officeart/2005/8/colors/colorful1" csCatId="colorful" phldr="1"/>
      <dgm:spPr/>
      <dgm:t>
        <a:bodyPr/>
        <a:lstStyle/>
        <a:p>
          <a:endParaRPr lang="en-GB"/>
        </a:p>
      </dgm:t>
    </dgm:pt>
    <dgm:pt modelId="{1B94EF75-1AC5-1740-B443-71247D478D76}">
      <dgm:prSet phldrT="[Text]"/>
      <dgm:spPr/>
      <dgm:t>
        <a:bodyPr/>
        <a:lstStyle/>
        <a:p>
          <a:r>
            <a:rPr lang="en-GB" dirty="0" err="1"/>
            <a:t>Innovera</a:t>
          </a:r>
          <a:endParaRPr lang="en-GB" dirty="0"/>
        </a:p>
      </dgm:t>
    </dgm:pt>
    <dgm:pt modelId="{C4808447-FAC8-C246-A55C-23BAA4086FF3}" type="parTrans" cxnId="{448487AF-703E-8A45-9429-DA967E3B53CF}">
      <dgm:prSet/>
      <dgm:spPr/>
      <dgm:t>
        <a:bodyPr/>
        <a:lstStyle/>
        <a:p>
          <a:endParaRPr lang="en-GB"/>
        </a:p>
      </dgm:t>
    </dgm:pt>
    <dgm:pt modelId="{CFBFC6F8-12BA-9841-B2B8-7FE590F0CA0C}" type="sibTrans" cxnId="{448487AF-703E-8A45-9429-DA967E3B53CF}">
      <dgm:prSet/>
      <dgm:spPr/>
      <dgm:t>
        <a:bodyPr/>
        <a:lstStyle/>
        <a:p>
          <a:endParaRPr lang="en-GB"/>
        </a:p>
      </dgm:t>
    </dgm:pt>
    <dgm:pt modelId="{32C35BB1-317F-284A-BAC6-F430D6449630}">
      <dgm:prSet phldrT="[Text]"/>
      <dgm:spPr/>
      <dgm:t>
        <a:bodyPr/>
        <a:lstStyle/>
        <a:p>
          <a:r>
            <a:rPr lang="en-GB" dirty="0" err="1"/>
            <a:t>Implementera</a:t>
          </a:r>
          <a:endParaRPr lang="en-GB" dirty="0"/>
        </a:p>
      </dgm:t>
    </dgm:pt>
    <dgm:pt modelId="{B26AF520-D012-CA4D-8F52-CF325FE2E28B}" type="parTrans" cxnId="{17769535-FB0A-654C-B731-A21E589C711B}">
      <dgm:prSet/>
      <dgm:spPr/>
      <dgm:t>
        <a:bodyPr/>
        <a:lstStyle/>
        <a:p>
          <a:endParaRPr lang="en-GB"/>
        </a:p>
      </dgm:t>
    </dgm:pt>
    <dgm:pt modelId="{5C88D4CD-12AA-0040-B864-522A95B84844}" type="sibTrans" cxnId="{17769535-FB0A-654C-B731-A21E589C711B}">
      <dgm:prSet/>
      <dgm:spPr/>
      <dgm:t>
        <a:bodyPr/>
        <a:lstStyle/>
        <a:p>
          <a:endParaRPr lang="en-GB"/>
        </a:p>
      </dgm:t>
    </dgm:pt>
    <dgm:pt modelId="{FC37B962-AA26-8048-A8C0-F6CA8C8DFF86}">
      <dgm:prSet phldrT="[Text]"/>
      <dgm:spPr/>
      <dgm:t>
        <a:bodyPr/>
        <a:lstStyle/>
        <a:p>
          <a:r>
            <a:rPr lang="en-GB" dirty="0"/>
            <a:t>Testa</a:t>
          </a:r>
        </a:p>
      </dgm:t>
    </dgm:pt>
    <dgm:pt modelId="{D4AEB5D2-5FCB-A84A-B44A-C1121FBB838D}" type="parTrans" cxnId="{926F970B-C6C3-694C-A8CF-4BD6C9A28702}">
      <dgm:prSet/>
      <dgm:spPr/>
      <dgm:t>
        <a:bodyPr/>
        <a:lstStyle/>
        <a:p>
          <a:endParaRPr lang="en-GB"/>
        </a:p>
      </dgm:t>
    </dgm:pt>
    <dgm:pt modelId="{7DDD0B98-E8B0-414D-954F-EAEFC738F4B6}" type="sibTrans" cxnId="{926F970B-C6C3-694C-A8CF-4BD6C9A28702}">
      <dgm:prSet/>
      <dgm:spPr/>
      <dgm:t>
        <a:bodyPr/>
        <a:lstStyle/>
        <a:p>
          <a:endParaRPr lang="en-GB"/>
        </a:p>
      </dgm:t>
    </dgm:pt>
    <dgm:pt modelId="{1B458ACE-DE53-0D4B-9502-6206C10A4FFA}">
      <dgm:prSet phldrT="[Text]"/>
      <dgm:spPr/>
      <dgm:t>
        <a:bodyPr/>
        <a:lstStyle/>
        <a:p>
          <a:r>
            <a:rPr lang="en-GB" dirty="0" err="1"/>
            <a:t>Utvärdera</a:t>
          </a:r>
          <a:endParaRPr lang="en-GB" dirty="0"/>
        </a:p>
      </dgm:t>
    </dgm:pt>
    <dgm:pt modelId="{3F65F1B7-06AA-D845-801D-CAA0E57687B3}" type="parTrans" cxnId="{91683E95-9D31-054F-9EDC-4BAC0DF9792D}">
      <dgm:prSet/>
      <dgm:spPr/>
      <dgm:t>
        <a:bodyPr/>
        <a:lstStyle/>
        <a:p>
          <a:endParaRPr lang="en-GB"/>
        </a:p>
      </dgm:t>
    </dgm:pt>
    <dgm:pt modelId="{C22E372F-BFAD-7E47-930C-4C8E14796E00}" type="sibTrans" cxnId="{91683E95-9D31-054F-9EDC-4BAC0DF9792D}">
      <dgm:prSet/>
      <dgm:spPr>
        <a:ln w="0">
          <a:noFill/>
        </a:ln>
      </dgm:spPr>
      <dgm:t>
        <a:bodyPr/>
        <a:lstStyle/>
        <a:p>
          <a:endParaRPr lang="en-GB"/>
        </a:p>
      </dgm:t>
    </dgm:pt>
    <dgm:pt modelId="{16C46EDA-A1E1-AF40-BBD6-C82251A62CF1}" type="pres">
      <dgm:prSet presAssocID="{31C4B734-1336-7C4B-A8F7-967746CE8793}" presName="cycle" presStyleCnt="0">
        <dgm:presLayoutVars>
          <dgm:dir/>
          <dgm:resizeHandles val="exact"/>
        </dgm:presLayoutVars>
      </dgm:prSet>
      <dgm:spPr/>
    </dgm:pt>
    <dgm:pt modelId="{B9AD9EF8-42C3-5C4D-A500-39B4FEA40415}" type="pres">
      <dgm:prSet presAssocID="{1B94EF75-1AC5-1740-B443-71247D478D76}" presName="dummy" presStyleCnt="0"/>
      <dgm:spPr/>
    </dgm:pt>
    <dgm:pt modelId="{FE4B9466-D08F-EE45-B043-6DB9F43AA532}" type="pres">
      <dgm:prSet presAssocID="{1B94EF75-1AC5-1740-B443-71247D478D76}" presName="node" presStyleLbl="revTx" presStyleIdx="0" presStyleCnt="4">
        <dgm:presLayoutVars>
          <dgm:bulletEnabled val="1"/>
        </dgm:presLayoutVars>
      </dgm:prSet>
      <dgm:spPr/>
    </dgm:pt>
    <dgm:pt modelId="{5EEF30F6-DA1A-364C-AC3A-0E0C80DF00FB}" type="pres">
      <dgm:prSet presAssocID="{CFBFC6F8-12BA-9841-B2B8-7FE590F0CA0C}" presName="sibTrans" presStyleLbl="node1" presStyleIdx="0" presStyleCnt="4"/>
      <dgm:spPr/>
    </dgm:pt>
    <dgm:pt modelId="{C6C1D968-E0A0-CA43-A9E5-4A238748F83F}" type="pres">
      <dgm:prSet presAssocID="{32C35BB1-317F-284A-BAC6-F430D6449630}" presName="dummy" presStyleCnt="0"/>
      <dgm:spPr/>
    </dgm:pt>
    <dgm:pt modelId="{80C2F936-6C26-3C4F-BB3C-73A59E743CAD}" type="pres">
      <dgm:prSet presAssocID="{32C35BB1-317F-284A-BAC6-F430D6449630}" presName="node" presStyleLbl="revTx" presStyleIdx="1" presStyleCnt="4">
        <dgm:presLayoutVars>
          <dgm:bulletEnabled val="1"/>
        </dgm:presLayoutVars>
      </dgm:prSet>
      <dgm:spPr/>
    </dgm:pt>
    <dgm:pt modelId="{A0C836F7-786E-AD49-B58F-AD58B54652AB}" type="pres">
      <dgm:prSet presAssocID="{5C88D4CD-12AA-0040-B864-522A95B84844}" presName="sibTrans" presStyleLbl="node1" presStyleIdx="1" presStyleCnt="4"/>
      <dgm:spPr/>
    </dgm:pt>
    <dgm:pt modelId="{27358FC0-AB65-FC46-BB62-8CB31B7DAA4B}" type="pres">
      <dgm:prSet presAssocID="{FC37B962-AA26-8048-A8C0-F6CA8C8DFF86}" presName="dummy" presStyleCnt="0"/>
      <dgm:spPr/>
    </dgm:pt>
    <dgm:pt modelId="{8A82C7A1-0AAE-F649-84C5-0648038A3F82}" type="pres">
      <dgm:prSet presAssocID="{FC37B962-AA26-8048-A8C0-F6CA8C8DFF86}" presName="node" presStyleLbl="revTx" presStyleIdx="2" presStyleCnt="4">
        <dgm:presLayoutVars>
          <dgm:bulletEnabled val="1"/>
        </dgm:presLayoutVars>
      </dgm:prSet>
      <dgm:spPr/>
    </dgm:pt>
    <dgm:pt modelId="{72FCB810-6FE1-4B45-BF2A-FFE7109BAA5D}" type="pres">
      <dgm:prSet presAssocID="{7DDD0B98-E8B0-414D-954F-EAEFC738F4B6}" presName="sibTrans" presStyleLbl="node1" presStyleIdx="2" presStyleCnt="4"/>
      <dgm:spPr/>
    </dgm:pt>
    <dgm:pt modelId="{421E7782-3AAB-BD49-9393-6A84989C42F6}" type="pres">
      <dgm:prSet presAssocID="{1B458ACE-DE53-0D4B-9502-6206C10A4FFA}" presName="dummy" presStyleCnt="0"/>
      <dgm:spPr/>
    </dgm:pt>
    <dgm:pt modelId="{BF9BD7D9-E297-E642-9D27-6D0D1630523C}" type="pres">
      <dgm:prSet presAssocID="{1B458ACE-DE53-0D4B-9502-6206C10A4FFA}" presName="node" presStyleLbl="revTx" presStyleIdx="3" presStyleCnt="4">
        <dgm:presLayoutVars>
          <dgm:bulletEnabled val="1"/>
        </dgm:presLayoutVars>
      </dgm:prSet>
      <dgm:spPr/>
    </dgm:pt>
    <dgm:pt modelId="{3777CB23-704F-EC40-BD3A-52AB5B9F031B}" type="pres">
      <dgm:prSet presAssocID="{C22E372F-BFAD-7E47-930C-4C8E14796E00}" presName="sibTrans" presStyleLbl="node1" presStyleIdx="3" presStyleCnt="4"/>
      <dgm:spPr/>
    </dgm:pt>
  </dgm:ptLst>
  <dgm:cxnLst>
    <dgm:cxn modelId="{926F970B-C6C3-694C-A8CF-4BD6C9A28702}" srcId="{31C4B734-1336-7C4B-A8F7-967746CE8793}" destId="{FC37B962-AA26-8048-A8C0-F6CA8C8DFF86}" srcOrd="2" destOrd="0" parTransId="{D4AEB5D2-5FCB-A84A-B44A-C1121FBB838D}" sibTransId="{7DDD0B98-E8B0-414D-954F-EAEFC738F4B6}"/>
    <dgm:cxn modelId="{05391C15-531A-C145-8B2D-C9FABC534580}" type="presOf" srcId="{7DDD0B98-E8B0-414D-954F-EAEFC738F4B6}" destId="{72FCB810-6FE1-4B45-BF2A-FFE7109BAA5D}" srcOrd="0" destOrd="0" presId="urn:microsoft.com/office/officeart/2005/8/layout/cycle1"/>
    <dgm:cxn modelId="{26C8831D-BD01-D143-B1E8-5FBEF40D9ECB}" type="presOf" srcId="{32C35BB1-317F-284A-BAC6-F430D6449630}" destId="{80C2F936-6C26-3C4F-BB3C-73A59E743CAD}" srcOrd="0" destOrd="0" presId="urn:microsoft.com/office/officeart/2005/8/layout/cycle1"/>
    <dgm:cxn modelId="{17769535-FB0A-654C-B731-A21E589C711B}" srcId="{31C4B734-1336-7C4B-A8F7-967746CE8793}" destId="{32C35BB1-317F-284A-BAC6-F430D6449630}" srcOrd="1" destOrd="0" parTransId="{B26AF520-D012-CA4D-8F52-CF325FE2E28B}" sibTransId="{5C88D4CD-12AA-0040-B864-522A95B84844}"/>
    <dgm:cxn modelId="{C0135A3A-8530-CF46-8DD7-DB63E20A11AF}" type="presOf" srcId="{CFBFC6F8-12BA-9841-B2B8-7FE590F0CA0C}" destId="{5EEF30F6-DA1A-364C-AC3A-0E0C80DF00FB}" srcOrd="0" destOrd="0" presId="urn:microsoft.com/office/officeart/2005/8/layout/cycle1"/>
    <dgm:cxn modelId="{A3A0F14A-9A25-4A4E-B153-FE8683E5B442}" type="presOf" srcId="{1B94EF75-1AC5-1740-B443-71247D478D76}" destId="{FE4B9466-D08F-EE45-B043-6DB9F43AA532}" srcOrd="0" destOrd="0" presId="urn:microsoft.com/office/officeart/2005/8/layout/cycle1"/>
    <dgm:cxn modelId="{0AC4464D-66CB-1B44-9EFC-55AEC9B80381}" type="presOf" srcId="{5C88D4CD-12AA-0040-B864-522A95B84844}" destId="{A0C836F7-786E-AD49-B58F-AD58B54652AB}" srcOrd="0" destOrd="0" presId="urn:microsoft.com/office/officeart/2005/8/layout/cycle1"/>
    <dgm:cxn modelId="{91683E95-9D31-054F-9EDC-4BAC0DF9792D}" srcId="{31C4B734-1336-7C4B-A8F7-967746CE8793}" destId="{1B458ACE-DE53-0D4B-9502-6206C10A4FFA}" srcOrd="3" destOrd="0" parTransId="{3F65F1B7-06AA-D845-801D-CAA0E57687B3}" sibTransId="{C22E372F-BFAD-7E47-930C-4C8E14796E00}"/>
    <dgm:cxn modelId="{EBD5CA96-B5A4-F842-9F51-56D86D173527}" type="presOf" srcId="{31C4B734-1336-7C4B-A8F7-967746CE8793}" destId="{16C46EDA-A1E1-AF40-BBD6-C82251A62CF1}" srcOrd="0" destOrd="0" presId="urn:microsoft.com/office/officeart/2005/8/layout/cycle1"/>
    <dgm:cxn modelId="{448487AF-703E-8A45-9429-DA967E3B53CF}" srcId="{31C4B734-1336-7C4B-A8F7-967746CE8793}" destId="{1B94EF75-1AC5-1740-B443-71247D478D76}" srcOrd="0" destOrd="0" parTransId="{C4808447-FAC8-C246-A55C-23BAA4086FF3}" sibTransId="{CFBFC6F8-12BA-9841-B2B8-7FE590F0CA0C}"/>
    <dgm:cxn modelId="{F0D96DC5-2D05-1344-B94A-21DC862EE687}" type="presOf" srcId="{FC37B962-AA26-8048-A8C0-F6CA8C8DFF86}" destId="{8A82C7A1-0AAE-F649-84C5-0648038A3F82}" srcOrd="0" destOrd="0" presId="urn:microsoft.com/office/officeart/2005/8/layout/cycle1"/>
    <dgm:cxn modelId="{73E039C7-F723-0D4D-80B8-814ED54EEFF1}" type="presOf" srcId="{1B458ACE-DE53-0D4B-9502-6206C10A4FFA}" destId="{BF9BD7D9-E297-E642-9D27-6D0D1630523C}" srcOrd="0" destOrd="0" presId="urn:microsoft.com/office/officeart/2005/8/layout/cycle1"/>
    <dgm:cxn modelId="{2A1C91DB-378A-8B4A-8025-20CEC4BF9245}" type="presOf" srcId="{C22E372F-BFAD-7E47-930C-4C8E14796E00}" destId="{3777CB23-704F-EC40-BD3A-52AB5B9F031B}" srcOrd="0" destOrd="0" presId="urn:microsoft.com/office/officeart/2005/8/layout/cycle1"/>
    <dgm:cxn modelId="{5FE4C349-E0A6-9C4E-8209-A923257D2065}" type="presParOf" srcId="{16C46EDA-A1E1-AF40-BBD6-C82251A62CF1}" destId="{B9AD9EF8-42C3-5C4D-A500-39B4FEA40415}" srcOrd="0" destOrd="0" presId="urn:microsoft.com/office/officeart/2005/8/layout/cycle1"/>
    <dgm:cxn modelId="{449D184D-8A5A-4B41-9FF8-0A7495BAEC7D}" type="presParOf" srcId="{16C46EDA-A1E1-AF40-BBD6-C82251A62CF1}" destId="{FE4B9466-D08F-EE45-B043-6DB9F43AA532}" srcOrd="1" destOrd="0" presId="urn:microsoft.com/office/officeart/2005/8/layout/cycle1"/>
    <dgm:cxn modelId="{8070A8F9-91B1-644E-A25E-AF8D6BCF52CB}" type="presParOf" srcId="{16C46EDA-A1E1-AF40-BBD6-C82251A62CF1}" destId="{5EEF30F6-DA1A-364C-AC3A-0E0C80DF00FB}" srcOrd="2" destOrd="0" presId="urn:microsoft.com/office/officeart/2005/8/layout/cycle1"/>
    <dgm:cxn modelId="{07A47FA8-7F06-A942-8515-066AF2CF669A}" type="presParOf" srcId="{16C46EDA-A1E1-AF40-BBD6-C82251A62CF1}" destId="{C6C1D968-E0A0-CA43-A9E5-4A238748F83F}" srcOrd="3" destOrd="0" presId="urn:microsoft.com/office/officeart/2005/8/layout/cycle1"/>
    <dgm:cxn modelId="{46DA088C-9F28-9144-83CD-816A4DC2CDE6}" type="presParOf" srcId="{16C46EDA-A1E1-AF40-BBD6-C82251A62CF1}" destId="{80C2F936-6C26-3C4F-BB3C-73A59E743CAD}" srcOrd="4" destOrd="0" presId="urn:microsoft.com/office/officeart/2005/8/layout/cycle1"/>
    <dgm:cxn modelId="{51C76C8D-3F5B-7941-86AC-3ACF5BC3F0D4}" type="presParOf" srcId="{16C46EDA-A1E1-AF40-BBD6-C82251A62CF1}" destId="{A0C836F7-786E-AD49-B58F-AD58B54652AB}" srcOrd="5" destOrd="0" presId="urn:microsoft.com/office/officeart/2005/8/layout/cycle1"/>
    <dgm:cxn modelId="{F91D0ADC-F1DB-AB42-96C2-599EAEF04648}" type="presParOf" srcId="{16C46EDA-A1E1-AF40-BBD6-C82251A62CF1}" destId="{27358FC0-AB65-FC46-BB62-8CB31B7DAA4B}" srcOrd="6" destOrd="0" presId="urn:microsoft.com/office/officeart/2005/8/layout/cycle1"/>
    <dgm:cxn modelId="{17408EBB-A2B0-0945-9B1C-A6955845D5DA}" type="presParOf" srcId="{16C46EDA-A1E1-AF40-BBD6-C82251A62CF1}" destId="{8A82C7A1-0AAE-F649-84C5-0648038A3F82}" srcOrd="7" destOrd="0" presId="urn:microsoft.com/office/officeart/2005/8/layout/cycle1"/>
    <dgm:cxn modelId="{BCCFEDAC-73EB-8245-BA16-A5ACB7DD4167}" type="presParOf" srcId="{16C46EDA-A1E1-AF40-BBD6-C82251A62CF1}" destId="{72FCB810-6FE1-4B45-BF2A-FFE7109BAA5D}" srcOrd="8" destOrd="0" presId="urn:microsoft.com/office/officeart/2005/8/layout/cycle1"/>
    <dgm:cxn modelId="{29234121-9238-4A4D-80FF-C3C8DA810AA8}" type="presParOf" srcId="{16C46EDA-A1E1-AF40-BBD6-C82251A62CF1}" destId="{421E7782-3AAB-BD49-9393-6A84989C42F6}" srcOrd="9" destOrd="0" presId="urn:microsoft.com/office/officeart/2005/8/layout/cycle1"/>
    <dgm:cxn modelId="{9A0C8195-5F26-E746-8403-56FCA68F63D6}" type="presParOf" srcId="{16C46EDA-A1E1-AF40-BBD6-C82251A62CF1}" destId="{BF9BD7D9-E297-E642-9D27-6D0D1630523C}" srcOrd="10" destOrd="0" presId="urn:microsoft.com/office/officeart/2005/8/layout/cycle1"/>
    <dgm:cxn modelId="{A08C8507-0434-4140-8C9A-8B72DF1213A1}" type="presParOf" srcId="{16C46EDA-A1E1-AF40-BBD6-C82251A62CF1}" destId="{3777CB23-704F-EC40-BD3A-52AB5B9F031B}" srcOrd="11"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64082A-ED7B-8A47-8C10-B80D03882D77}" type="doc">
      <dgm:prSet loTypeId="urn:microsoft.com/office/officeart/2005/8/layout/hChevron3" loCatId="" qsTypeId="urn:microsoft.com/office/officeart/2005/8/quickstyle/simple1" qsCatId="simple" csTypeId="urn:microsoft.com/office/officeart/2005/8/colors/accent5_3" csCatId="accent5" phldr="1"/>
      <dgm:spPr/>
    </dgm:pt>
    <dgm:pt modelId="{455CDC5E-6DF3-6B4D-ADB6-259474C40224}">
      <dgm:prSet phldrT="[Text]"/>
      <dgm:spPr/>
      <dgm:t>
        <a:bodyPr/>
        <a:lstStyle/>
        <a:p>
          <a:r>
            <a:rPr lang="en-GB" dirty="0"/>
            <a:t>Steg 1	</a:t>
          </a:r>
        </a:p>
      </dgm:t>
    </dgm:pt>
    <dgm:pt modelId="{ECBBEF15-B4AE-8E42-BEBB-E58B16424391}" type="parTrans" cxnId="{738ECFC3-5B42-D84D-8028-593E02E58A5B}">
      <dgm:prSet/>
      <dgm:spPr/>
      <dgm:t>
        <a:bodyPr/>
        <a:lstStyle/>
        <a:p>
          <a:endParaRPr lang="en-GB"/>
        </a:p>
      </dgm:t>
    </dgm:pt>
    <dgm:pt modelId="{6EEEC96B-62D2-E345-B0CE-33E171EF04CC}" type="sibTrans" cxnId="{738ECFC3-5B42-D84D-8028-593E02E58A5B}">
      <dgm:prSet/>
      <dgm:spPr/>
      <dgm:t>
        <a:bodyPr/>
        <a:lstStyle/>
        <a:p>
          <a:endParaRPr lang="en-GB"/>
        </a:p>
      </dgm:t>
    </dgm:pt>
    <dgm:pt modelId="{02087540-8AD9-4842-94E7-25A82C850834}">
      <dgm:prSet phldrT="[Text]"/>
      <dgm:spPr/>
      <dgm:t>
        <a:bodyPr/>
        <a:lstStyle/>
        <a:p>
          <a:r>
            <a:rPr lang="en-GB" dirty="0"/>
            <a:t>Steg 2</a:t>
          </a:r>
        </a:p>
      </dgm:t>
    </dgm:pt>
    <dgm:pt modelId="{5DA08E1F-E6B5-1243-9C5B-C466CE980F77}" type="parTrans" cxnId="{FF3E27C3-70A9-1547-97E4-C97B6B85BE71}">
      <dgm:prSet/>
      <dgm:spPr/>
      <dgm:t>
        <a:bodyPr/>
        <a:lstStyle/>
        <a:p>
          <a:endParaRPr lang="en-GB"/>
        </a:p>
      </dgm:t>
    </dgm:pt>
    <dgm:pt modelId="{4F6FC4A5-F73F-4A49-B8AC-C1B37FAA813A}" type="sibTrans" cxnId="{FF3E27C3-70A9-1547-97E4-C97B6B85BE71}">
      <dgm:prSet/>
      <dgm:spPr/>
      <dgm:t>
        <a:bodyPr/>
        <a:lstStyle/>
        <a:p>
          <a:endParaRPr lang="en-GB"/>
        </a:p>
      </dgm:t>
    </dgm:pt>
    <dgm:pt modelId="{72D8E7CB-939B-834A-8595-6E563C02B805}">
      <dgm:prSet phldrT="[Text]"/>
      <dgm:spPr/>
      <dgm:t>
        <a:bodyPr/>
        <a:lstStyle/>
        <a:p>
          <a:r>
            <a:rPr lang="en-GB" dirty="0"/>
            <a:t>Steg 3</a:t>
          </a:r>
        </a:p>
      </dgm:t>
    </dgm:pt>
    <dgm:pt modelId="{C6894389-AD3D-9346-B464-90A636D4BCAB}" type="parTrans" cxnId="{CD9811F6-09DC-A64D-AD38-940586EF12F9}">
      <dgm:prSet/>
      <dgm:spPr/>
      <dgm:t>
        <a:bodyPr/>
        <a:lstStyle/>
        <a:p>
          <a:endParaRPr lang="en-GB"/>
        </a:p>
      </dgm:t>
    </dgm:pt>
    <dgm:pt modelId="{D97E340C-3834-D343-B763-8357F202E31A}" type="sibTrans" cxnId="{CD9811F6-09DC-A64D-AD38-940586EF12F9}">
      <dgm:prSet/>
      <dgm:spPr/>
      <dgm:t>
        <a:bodyPr/>
        <a:lstStyle/>
        <a:p>
          <a:endParaRPr lang="en-GB"/>
        </a:p>
      </dgm:t>
    </dgm:pt>
    <dgm:pt modelId="{94394E4D-CF0F-B943-835F-57FE51E4B45E}">
      <dgm:prSet phldrT="[Text]"/>
      <dgm:spPr/>
      <dgm:t>
        <a:bodyPr/>
        <a:lstStyle/>
        <a:p>
          <a:r>
            <a:rPr lang="en-GB" dirty="0"/>
            <a:t>Steg 4</a:t>
          </a:r>
        </a:p>
      </dgm:t>
    </dgm:pt>
    <dgm:pt modelId="{E70B0448-7456-DA48-A94C-DF67ECF2DFF4}" type="parTrans" cxnId="{5B916397-107A-5444-AB18-0F6BE4D77457}">
      <dgm:prSet/>
      <dgm:spPr/>
      <dgm:t>
        <a:bodyPr/>
        <a:lstStyle/>
        <a:p>
          <a:endParaRPr lang="en-GB"/>
        </a:p>
      </dgm:t>
    </dgm:pt>
    <dgm:pt modelId="{BEEB78F0-F015-2A4C-89EA-3AEAC6F11E16}" type="sibTrans" cxnId="{5B916397-107A-5444-AB18-0F6BE4D77457}">
      <dgm:prSet/>
      <dgm:spPr/>
      <dgm:t>
        <a:bodyPr/>
        <a:lstStyle/>
        <a:p>
          <a:endParaRPr lang="en-GB"/>
        </a:p>
      </dgm:t>
    </dgm:pt>
    <dgm:pt modelId="{ADFA90BA-3971-0B4F-8335-EC720D9E2DF2}" type="pres">
      <dgm:prSet presAssocID="{2E64082A-ED7B-8A47-8C10-B80D03882D77}" presName="Name0" presStyleCnt="0">
        <dgm:presLayoutVars>
          <dgm:dir/>
          <dgm:resizeHandles val="exact"/>
        </dgm:presLayoutVars>
      </dgm:prSet>
      <dgm:spPr/>
    </dgm:pt>
    <dgm:pt modelId="{4623787D-F483-2047-9045-737DFEB974E7}" type="pres">
      <dgm:prSet presAssocID="{455CDC5E-6DF3-6B4D-ADB6-259474C40224}" presName="parTxOnly" presStyleLbl="node1" presStyleIdx="0" presStyleCnt="4">
        <dgm:presLayoutVars>
          <dgm:bulletEnabled val="1"/>
        </dgm:presLayoutVars>
      </dgm:prSet>
      <dgm:spPr/>
    </dgm:pt>
    <dgm:pt modelId="{84B7CD10-CD1A-6444-8F70-CCB07D35DE05}" type="pres">
      <dgm:prSet presAssocID="{6EEEC96B-62D2-E345-B0CE-33E171EF04CC}" presName="parSpace" presStyleCnt="0"/>
      <dgm:spPr/>
    </dgm:pt>
    <dgm:pt modelId="{C769941D-8144-4945-B650-14944EF34341}" type="pres">
      <dgm:prSet presAssocID="{02087540-8AD9-4842-94E7-25A82C850834}" presName="parTxOnly" presStyleLbl="node1" presStyleIdx="1" presStyleCnt="4">
        <dgm:presLayoutVars>
          <dgm:bulletEnabled val="1"/>
        </dgm:presLayoutVars>
      </dgm:prSet>
      <dgm:spPr/>
    </dgm:pt>
    <dgm:pt modelId="{6D777E90-2583-FC44-9E0D-231108DE3148}" type="pres">
      <dgm:prSet presAssocID="{4F6FC4A5-F73F-4A49-B8AC-C1B37FAA813A}" presName="parSpace" presStyleCnt="0"/>
      <dgm:spPr/>
    </dgm:pt>
    <dgm:pt modelId="{D68D6F36-F198-6545-A992-8990CD8652E7}" type="pres">
      <dgm:prSet presAssocID="{72D8E7CB-939B-834A-8595-6E563C02B805}" presName="parTxOnly" presStyleLbl="node1" presStyleIdx="2" presStyleCnt="4">
        <dgm:presLayoutVars>
          <dgm:bulletEnabled val="1"/>
        </dgm:presLayoutVars>
      </dgm:prSet>
      <dgm:spPr/>
    </dgm:pt>
    <dgm:pt modelId="{26C83979-C458-1542-99FA-A4AA11361D44}" type="pres">
      <dgm:prSet presAssocID="{D97E340C-3834-D343-B763-8357F202E31A}" presName="parSpace" presStyleCnt="0"/>
      <dgm:spPr/>
    </dgm:pt>
    <dgm:pt modelId="{9B226EDB-8C65-0641-9BD7-4504596F4850}" type="pres">
      <dgm:prSet presAssocID="{94394E4D-CF0F-B943-835F-57FE51E4B45E}" presName="parTxOnly" presStyleLbl="node1" presStyleIdx="3" presStyleCnt="4">
        <dgm:presLayoutVars>
          <dgm:bulletEnabled val="1"/>
        </dgm:presLayoutVars>
      </dgm:prSet>
      <dgm:spPr/>
    </dgm:pt>
  </dgm:ptLst>
  <dgm:cxnLst>
    <dgm:cxn modelId="{2342E315-9CC1-424D-91E1-824C31549AB5}" type="presOf" srcId="{94394E4D-CF0F-B943-835F-57FE51E4B45E}" destId="{9B226EDB-8C65-0641-9BD7-4504596F4850}" srcOrd="0" destOrd="0" presId="urn:microsoft.com/office/officeart/2005/8/layout/hChevron3"/>
    <dgm:cxn modelId="{23086680-D1E8-274E-8443-E384E185BC4B}" type="presOf" srcId="{72D8E7CB-939B-834A-8595-6E563C02B805}" destId="{D68D6F36-F198-6545-A992-8990CD8652E7}" srcOrd="0" destOrd="0" presId="urn:microsoft.com/office/officeart/2005/8/layout/hChevron3"/>
    <dgm:cxn modelId="{ECA91781-585F-3743-8456-F7FEFD65989E}" type="presOf" srcId="{455CDC5E-6DF3-6B4D-ADB6-259474C40224}" destId="{4623787D-F483-2047-9045-737DFEB974E7}" srcOrd="0" destOrd="0" presId="urn:microsoft.com/office/officeart/2005/8/layout/hChevron3"/>
    <dgm:cxn modelId="{5B916397-107A-5444-AB18-0F6BE4D77457}" srcId="{2E64082A-ED7B-8A47-8C10-B80D03882D77}" destId="{94394E4D-CF0F-B943-835F-57FE51E4B45E}" srcOrd="3" destOrd="0" parTransId="{E70B0448-7456-DA48-A94C-DF67ECF2DFF4}" sibTransId="{BEEB78F0-F015-2A4C-89EA-3AEAC6F11E16}"/>
    <dgm:cxn modelId="{FF3E27C3-70A9-1547-97E4-C97B6B85BE71}" srcId="{2E64082A-ED7B-8A47-8C10-B80D03882D77}" destId="{02087540-8AD9-4842-94E7-25A82C850834}" srcOrd="1" destOrd="0" parTransId="{5DA08E1F-E6B5-1243-9C5B-C466CE980F77}" sibTransId="{4F6FC4A5-F73F-4A49-B8AC-C1B37FAA813A}"/>
    <dgm:cxn modelId="{738ECFC3-5B42-D84D-8028-593E02E58A5B}" srcId="{2E64082A-ED7B-8A47-8C10-B80D03882D77}" destId="{455CDC5E-6DF3-6B4D-ADB6-259474C40224}" srcOrd="0" destOrd="0" parTransId="{ECBBEF15-B4AE-8E42-BEBB-E58B16424391}" sibTransId="{6EEEC96B-62D2-E345-B0CE-33E171EF04CC}"/>
    <dgm:cxn modelId="{9BD529EF-1F90-064C-AFF9-74817C80B629}" type="presOf" srcId="{02087540-8AD9-4842-94E7-25A82C850834}" destId="{C769941D-8144-4945-B650-14944EF34341}" srcOrd="0" destOrd="0" presId="urn:microsoft.com/office/officeart/2005/8/layout/hChevron3"/>
    <dgm:cxn modelId="{D5ED60F1-B8C3-8C44-BB82-A909A59B6A97}" type="presOf" srcId="{2E64082A-ED7B-8A47-8C10-B80D03882D77}" destId="{ADFA90BA-3971-0B4F-8335-EC720D9E2DF2}" srcOrd="0" destOrd="0" presId="urn:microsoft.com/office/officeart/2005/8/layout/hChevron3"/>
    <dgm:cxn modelId="{CD9811F6-09DC-A64D-AD38-940586EF12F9}" srcId="{2E64082A-ED7B-8A47-8C10-B80D03882D77}" destId="{72D8E7CB-939B-834A-8595-6E563C02B805}" srcOrd="2" destOrd="0" parTransId="{C6894389-AD3D-9346-B464-90A636D4BCAB}" sibTransId="{D97E340C-3834-D343-B763-8357F202E31A}"/>
    <dgm:cxn modelId="{C0B4636C-39EE-114C-86B1-B7D18A03C502}" type="presParOf" srcId="{ADFA90BA-3971-0B4F-8335-EC720D9E2DF2}" destId="{4623787D-F483-2047-9045-737DFEB974E7}" srcOrd="0" destOrd="0" presId="urn:microsoft.com/office/officeart/2005/8/layout/hChevron3"/>
    <dgm:cxn modelId="{26C1968A-9398-E847-8CA6-9BDFB2D0C673}" type="presParOf" srcId="{ADFA90BA-3971-0B4F-8335-EC720D9E2DF2}" destId="{84B7CD10-CD1A-6444-8F70-CCB07D35DE05}" srcOrd="1" destOrd="0" presId="urn:microsoft.com/office/officeart/2005/8/layout/hChevron3"/>
    <dgm:cxn modelId="{61DBCFD3-1F15-EB4F-B0A3-94BDDC404075}" type="presParOf" srcId="{ADFA90BA-3971-0B4F-8335-EC720D9E2DF2}" destId="{C769941D-8144-4945-B650-14944EF34341}" srcOrd="2" destOrd="0" presId="urn:microsoft.com/office/officeart/2005/8/layout/hChevron3"/>
    <dgm:cxn modelId="{1A38BE85-0D4B-2F4B-9C0C-865A60DCFF95}" type="presParOf" srcId="{ADFA90BA-3971-0B4F-8335-EC720D9E2DF2}" destId="{6D777E90-2583-FC44-9E0D-231108DE3148}" srcOrd="3" destOrd="0" presId="urn:microsoft.com/office/officeart/2005/8/layout/hChevron3"/>
    <dgm:cxn modelId="{7E290ADD-FA83-2844-B279-E83C3E534672}" type="presParOf" srcId="{ADFA90BA-3971-0B4F-8335-EC720D9E2DF2}" destId="{D68D6F36-F198-6545-A992-8990CD8652E7}" srcOrd="4" destOrd="0" presId="urn:microsoft.com/office/officeart/2005/8/layout/hChevron3"/>
    <dgm:cxn modelId="{EFB69FC0-B27D-8442-8B78-25F1DB7346D8}" type="presParOf" srcId="{ADFA90BA-3971-0B4F-8335-EC720D9E2DF2}" destId="{26C83979-C458-1542-99FA-A4AA11361D44}" srcOrd="5" destOrd="0" presId="urn:microsoft.com/office/officeart/2005/8/layout/hChevron3"/>
    <dgm:cxn modelId="{3C297B26-549E-3240-AC01-0CE396C4A1D2}" type="presParOf" srcId="{ADFA90BA-3971-0B4F-8335-EC720D9E2DF2}" destId="{9B226EDB-8C65-0641-9BD7-4504596F4850}"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4B9466-D08F-EE45-B043-6DB9F43AA532}">
      <dsp:nvSpPr>
        <dsp:cNvPr id="0" name=""/>
        <dsp:cNvSpPr/>
      </dsp:nvSpPr>
      <dsp:spPr>
        <a:xfrm>
          <a:off x="6381842" y="115906"/>
          <a:ext cx="1858057" cy="1858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err="1"/>
            <a:t>Innovera</a:t>
          </a:r>
          <a:endParaRPr lang="en-GB" sz="2300" kern="1200" dirty="0"/>
        </a:p>
      </dsp:txBody>
      <dsp:txXfrm>
        <a:off x="6381842" y="115906"/>
        <a:ext cx="1858057" cy="1858057"/>
      </dsp:txXfrm>
    </dsp:sp>
    <dsp:sp modelId="{5EEF30F6-DA1A-364C-AC3A-0E0C80DF00FB}">
      <dsp:nvSpPr>
        <dsp:cNvPr id="0" name=""/>
        <dsp:cNvSpPr/>
      </dsp:nvSpPr>
      <dsp:spPr>
        <a:xfrm>
          <a:off x="3103908" y="-2035"/>
          <a:ext cx="5253933" cy="5253933"/>
        </a:xfrm>
        <a:prstGeom prst="circularArrow">
          <a:avLst>
            <a:gd name="adj1" fmla="val 6896"/>
            <a:gd name="adj2" fmla="val 464886"/>
            <a:gd name="adj3" fmla="val 551378"/>
            <a:gd name="adj4" fmla="val 20583736"/>
            <a:gd name="adj5" fmla="val 8046"/>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C2F936-6C26-3C4F-BB3C-73A59E743CAD}">
      <dsp:nvSpPr>
        <dsp:cNvPr id="0" name=""/>
        <dsp:cNvSpPr/>
      </dsp:nvSpPr>
      <dsp:spPr>
        <a:xfrm>
          <a:off x="6381842" y="3275899"/>
          <a:ext cx="1858057" cy="1858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err="1"/>
            <a:t>Implementera</a:t>
          </a:r>
          <a:endParaRPr lang="en-GB" sz="2300" kern="1200" dirty="0"/>
        </a:p>
      </dsp:txBody>
      <dsp:txXfrm>
        <a:off x="6381842" y="3275899"/>
        <a:ext cx="1858057" cy="1858057"/>
      </dsp:txXfrm>
    </dsp:sp>
    <dsp:sp modelId="{A0C836F7-786E-AD49-B58F-AD58B54652AB}">
      <dsp:nvSpPr>
        <dsp:cNvPr id="0" name=""/>
        <dsp:cNvSpPr/>
      </dsp:nvSpPr>
      <dsp:spPr>
        <a:xfrm>
          <a:off x="3103908" y="-2035"/>
          <a:ext cx="5253933" cy="5253933"/>
        </a:xfrm>
        <a:prstGeom prst="circularArrow">
          <a:avLst>
            <a:gd name="adj1" fmla="val 6896"/>
            <a:gd name="adj2" fmla="val 464886"/>
            <a:gd name="adj3" fmla="val 5951378"/>
            <a:gd name="adj4" fmla="val 4383736"/>
            <a:gd name="adj5" fmla="val 8046"/>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82C7A1-0AAE-F649-84C5-0648038A3F82}">
      <dsp:nvSpPr>
        <dsp:cNvPr id="0" name=""/>
        <dsp:cNvSpPr/>
      </dsp:nvSpPr>
      <dsp:spPr>
        <a:xfrm>
          <a:off x="3221850" y="3275899"/>
          <a:ext cx="1858057" cy="1858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t>Testa</a:t>
          </a:r>
        </a:p>
      </dsp:txBody>
      <dsp:txXfrm>
        <a:off x="3221850" y="3275899"/>
        <a:ext cx="1858057" cy="1858057"/>
      </dsp:txXfrm>
    </dsp:sp>
    <dsp:sp modelId="{72FCB810-6FE1-4B45-BF2A-FFE7109BAA5D}">
      <dsp:nvSpPr>
        <dsp:cNvPr id="0" name=""/>
        <dsp:cNvSpPr/>
      </dsp:nvSpPr>
      <dsp:spPr>
        <a:xfrm>
          <a:off x="3103908" y="-2035"/>
          <a:ext cx="5253933" cy="5253933"/>
        </a:xfrm>
        <a:prstGeom prst="circularArrow">
          <a:avLst>
            <a:gd name="adj1" fmla="val 6896"/>
            <a:gd name="adj2" fmla="val 464886"/>
            <a:gd name="adj3" fmla="val 11351378"/>
            <a:gd name="adj4" fmla="val 9783736"/>
            <a:gd name="adj5" fmla="val 8046"/>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9BD7D9-E297-E642-9D27-6D0D1630523C}">
      <dsp:nvSpPr>
        <dsp:cNvPr id="0" name=""/>
        <dsp:cNvSpPr/>
      </dsp:nvSpPr>
      <dsp:spPr>
        <a:xfrm>
          <a:off x="3221850" y="115906"/>
          <a:ext cx="1858057" cy="1858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err="1"/>
            <a:t>Utvärdera</a:t>
          </a:r>
          <a:endParaRPr lang="en-GB" sz="2300" kern="1200" dirty="0"/>
        </a:p>
      </dsp:txBody>
      <dsp:txXfrm>
        <a:off x="3221850" y="115906"/>
        <a:ext cx="1858057" cy="1858057"/>
      </dsp:txXfrm>
    </dsp:sp>
    <dsp:sp modelId="{3777CB23-704F-EC40-BD3A-52AB5B9F031B}">
      <dsp:nvSpPr>
        <dsp:cNvPr id="0" name=""/>
        <dsp:cNvSpPr/>
      </dsp:nvSpPr>
      <dsp:spPr>
        <a:xfrm>
          <a:off x="3103908" y="-2035"/>
          <a:ext cx="5253933" cy="5253933"/>
        </a:xfrm>
        <a:prstGeom prst="circularArrow">
          <a:avLst>
            <a:gd name="adj1" fmla="val 6896"/>
            <a:gd name="adj2" fmla="val 464886"/>
            <a:gd name="adj3" fmla="val 16751378"/>
            <a:gd name="adj4" fmla="val 15183736"/>
            <a:gd name="adj5" fmla="val 8046"/>
          </a:avLst>
        </a:prstGeom>
        <a:solidFill>
          <a:schemeClr val="accent5">
            <a:hueOff val="0"/>
            <a:satOff val="0"/>
            <a:lumOff val="0"/>
            <a:alphaOff val="0"/>
          </a:schemeClr>
        </a:solidFill>
        <a:ln w="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23787D-F483-2047-9045-737DFEB974E7}">
      <dsp:nvSpPr>
        <dsp:cNvPr id="0" name=""/>
        <dsp:cNvSpPr/>
      </dsp:nvSpPr>
      <dsp:spPr>
        <a:xfrm>
          <a:off x="2202" y="1672509"/>
          <a:ext cx="2209946" cy="883978"/>
        </a:xfrm>
        <a:prstGeom prst="homePlate">
          <a:avLst/>
        </a:prstGeom>
        <a:solidFill>
          <a:schemeClr val="accent5">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1356" tIns="90678" rIns="45339" bIns="90678" numCol="1" spcCol="1270" anchor="ctr" anchorCtr="0">
          <a:noAutofit/>
        </a:bodyPr>
        <a:lstStyle/>
        <a:p>
          <a:pPr marL="0" lvl="0" indent="0" algn="ctr" defTabSz="1511300">
            <a:lnSpc>
              <a:spcPct val="90000"/>
            </a:lnSpc>
            <a:spcBef>
              <a:spcPct val="0"/>
            </a:spcBef>
            <a:spcAft>
              <a:spcPct val="35000"/>
            </a:spcAft>
            <a:buNone/>
          </a:pPr>
          <a:r>
            <a:rPr lang="en-GB" sz="3400" kern="1200" dirty="0"/>
            <a:t>Steg 1	</a:t>
          </a:r>
        </a:p>
      </dsp:txBody>
      <dsp:txXfrm>
        <a:off x="2202" y="1672509"/>
        <a:ext cx="1988952" cy="883978"/>
      </dsp:txXfrm>
    </dsp:sp>
    <dsp:sp modelId="{C769941D-8144-4945-B650-14944EF34341}">
      <dsp:nvSpPr>
        <dsp:cNvPr id="0" name=""/>
        <dsp:cNvSpPr/>
      </dsp:nvSpPr>
      <dsp:spPr>
        <a:xfrm>
          <a:off x="1770159" y="1672509"/>
          <a:ext cx="2209946" cy="883978"/>
        </a:xfrm>
        <a:prstGeom prst="chevron">
          <a:avLst/>
        </a:prstGeom>
        <a:solidFill>
          <a:schemeClr val="accent5">
            <a:shade val="80000"/>
            <a:hueOff val="246183"/>
            <a:satOff val="-7656"/>
            <a:lumOff val="1158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90678" rIns="45339" bIns="90678" numCol="1" spcCol="1270" anchor="ctr" anchorCtr="0">
          <a:noAutofit/>
        </a:bodyPr>
        <a:lstStyle/>
        <a:p>
          <a:pPr marL="0" lvl="0" indent="0" algn="ctr" defTabSz="1511300">
            <a:lnSpc>
              <a:spcPct val="90000"/>
            </a:lnSpc>
            <a:spcBef>
              <a:spcPct val="0"/>
            </a:spcBef>
            <a:spcAft>
              <a:spcPct val="35000"/>
            </a:spcAft>
            <a:buNone/>
          </a:pPr>
          <a:r>
            <a:rPr lang="en-GB" sz="3400" kern="1200" dirty="0"/>
            <a:t>Steg 2</a:t>
          </a:r>
        </a:p>
      </dsp:txBody>
      <dsp:txXfrm>
        <a:off x="2212148" y="1672509"/>
        <a:ext cx="1325968" cy="883978"/>
      </dsp:txXfrm>
    </dsp:sp>
    <dsp:sp modelId="{D68D6F36-F198-6545-A992-8990CD8652E7}">
      <dsp:nvSpPr>
        <dsp:cNvPr id="0" name=""/>
        <dsp:cNvSpPr/>
      </dsp:nvSpPr>
      <dsp:spPr>
        <a:xfrm>
          <a:off x="3538116" y="1672509"/>
          <a:ext cx="2209946" cy="883978"/>
        </a:xfrm>
        <a:prstGeom prst="chevron">
          <a:avLst/>
        </a:prstGeom>
        <a:solidFill>
          <a:schemeClr val="accent5">
            <a:shade val="80000"/>
            <a:hueOff val="492367"/>
            <a:satOff val="-15312"/>
            <a:lumOff val="2316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90678" rIns="45339" bIns="90678" numCol="1" spcCol="1270" anchor="ctr" anchorCtr="0">
          <a:noAutofit/>
        </a:bodyPr>
        <a:lstStyle/>
        <a:p>
          <a:pPr marL="0" lvl="0" indent="0" algn="ctr" defTabSz="1511300">
            <a:lnSpc>
              <a:spcPct val="90000"/>
            </a:lnSpc>
            <a:spcBef>
              <a:spcPct val="0"/>
            </a:spcBef>
            <a:spcAft>
              <a:spcPct val="35000"/>
            </a:spcAft>
            <a:buNone/>
          </a:pPr>
          <a:r>
            <a:rPr lang="en-GB" sz="3400" kern="1200" dirty="0"/>
            <a:t>Steg 3</a:t>
          </a:r>
        </a:p>
      </dsp:txBody>
      <dsp:txXfrm>
        <a:off x="3980105" y="1672509"/>
        <a:ext cx="1325968" cy="883978"/>
      </dsp:txXfrm>
    </dsp:sp>
    <dsp:sp modelId="{9B226EDB-8C65-0641-9BD7-4504596F4850}">
      <dsp:nvSpPr>
        <dsp:cNvPr id="0" name=""/>
        <dsp:cNvSpPr/>
      </dsp:nvSpPr>
      <dsp:spPr>
        <a:xfrm>
          <a:off x="5306073" y="1672509"/>
          <a:ext cx="2209946" cy="883978"/>
        </a:xfrm>
        <a:prstGeom prst="chevron">
          <a:avLst/>
        </a:prstGeom>
        <a:solidFill>
          <a:schemeClr val="accent5">
            <a:shade val="80000"/>
            <a:hueOff val="738550"/>
            <a:satOff val="-22968"/>
            <a:lumOff val="3474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90678" rIns="45339" bIns="90678" numCol="1" spcCol="1270" anchor="ctr" anchorCtr="0">
          <a:noAutofit/>
        </a:bodyPr>
        <a:lstStyle/>
        <a:p>
          <a:pPr marL="0" lvl="0" indent="0" algn="ctr" defTabSz="1511300">
            <a:lnSpc>
              <a:spcPct val="90000"/>
            </a:lnSpc>
            <a:spcBef>
              <a:spcPct val="0"/>
            </a:spcBef>
            <a:spcAft>
              <a:spcPct val="35000"/>
            </a:spcAft>
            <a:buNone/>
          </a:pPr>
          <a:r>
            <a:rPr lang="en-GB" sz="3400" kern="1200" dirty="0"/>
            <a:t>Steg 4</a:t>
          </a:r>
        </a:p>
      </dsp:txBody>
      <dsp:txXfrm>
        <a:off x="5748062" y="1672509"/>
        <a:ext cx="1325968" cy="883978"/>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330561-3EB9-2D4F-96ED-23B3D2A6347C}" type="datetimeFigureOut">
              <a:rPr lang="en-SE" smtClean="0"/>
              <a:t>2026-07-02</a:t>
            </a:fld>
            <a:endParaRPr lang="en-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C14EDA-14E4-0145-A2ED-75F1D9D79DD5}" type="slidenum">
              <a:rPr lang="en-SE" smtClean="0"/>
              <a:t>‹#›</a:t>
            </a:fld>
            <a:endParaRPr lang="en-SE"/>
          </a:p>
        </p:txBody>
      </p:sp>
    </p:spTree>
    <p:extLst>
      <p:ext uri="{BB962C8B-B14F-4D97-AF65-F5344CB8AC3E}">
        <p14:creationId xmlns:p14="http://schemas.microsoft.com/office/powerpoint/2010/main" val="3027088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75C14EDA-14E4-0145-A2ED-75F1D9D79DD5}" type="slidenum">
              <a:rPr lang="en-SE" smtClean="0"/>
              <a:t>1</a:t>
            </a:fld>
            <a:endParaRPr lang="en-SE"/>
          </a:p>
        </p:txBody>
      </p:sp>
    </p:spTree>
    <p:extLst>
      <p:ext uri="{BB962C8B-B14F-4D97-AF65-F5344CB8AC3E}">
        <p14:creationId xmlns:p14="http://schemas.microsoft.com/office/powerpoint/2010/main" val="1509304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75C14EDA-14E4-0145-A2ED-75F1D9D79DD5}" type="slidenum">
              <a:rPr lang="en-SE" smtClean="0"/>
              <a:t>3</a:t>
            </a:fld>
            <a:endParaRPr lang="en-SE"/>
          </a:p>
        </p:txBody>
      </p:sp>
    </p:spTree>
    <p:extLst>
      <p:ext uri="{BB962C8B-B14F-4D97-AF65-F5344CB8AC3E}">
        <p14:creationId xmlns:p14="http://schemas.microsoft.com/office/powerpoint/2010/main" val="3223820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75C14EDA-14E4-0145-A2ED-75F1D9D79DD5}" type="slidenum">
              <a:rPr lang="en-SE" smtClean="0"/>
              <a:t>14</a:t>
            </a:fld>
            <a:endParaRPr lang="en-SE"/>
          </a:p>
        </p:txBody>
      </p:sp>
    </p:spTree>
    <p:extLst>
      <p:ext uri="{BB962C8B-B14F-4D97-AF65-F5344CB8AC3E}">
        <p14:creationId xmlns:p14="http://schemas.microsoft.com/office/powerpoint/2010/main" val="763626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5AD7D-34D7-76DC-6F4C-0C5155CB17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1D16B2-52F2-69D7-995B-870BD6FEC9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EE90E5-A438-0467-3225-6CBBC3F573F4}"/>
              </a:ext>
            </a:extLst>
          </p:cNvPr>
          <p:cNvSpPr>
            <a:spLocks noGrp="1"/>
          </p:cNvSpPr>
          <p:nvPr>
            <p:ph type="body" idx="1"/>
          </p:nvPr>
        </p:nvSpPr>
        <p:spPr/>
        <p:txBody>
          <a:bodyPr/>
          <a:lstStyle/>
          <a:p>
            <a:endParaRPr lang="en-SE" dirty="0"/>
          </a:p>
        </p:txBody>
      </p:sp>
      <p:sp>
        <p:nvSpPr>
          <p:cNvPr id="4" name="Slide Number Placeholder 3">
            <a:extLst>
              <a:ext uri="{FF2B5EF4-FFF2-40B4-BE49-F238E27FC236}">
                <a16:creationId xmlns:a16="http://schemas.microsoft.com/office/drawing/2014/main" id="{C925D2E1-B1C8-90D6-3866-3959A43F5516}"/>
              </a:ext>
            </a:extLst>
          </p:cNvPr>
          <p:cNvSpPr>
            <a:spLocks noGrp="1"/>
          </p:cNvSpPr>
          <p:nvPr>
            <p:ph type="sldNum" sz="quarter" idx="5"/>
          </p:nvPr>
        </p:nvSpPr>
        <p:spPr/>
        <p:txBody>
          <a:bodyPr/>
          <a:lstStyle/>
          <a:p>
            <a:fld id="{69CB3850-A933-EA4D-8969-26E39CF62C76}" type="slidenum">
              <a:rPr lang="sv-SE" smtClean="0"/>
              <a:t>22</a:t>
            </a:fld>
            <a:endParaRPr lang="sv-SE"/>
          </a:p>
        </p:txBody>
      </p:sp>
    </p:spTree>
    <p:extLst>
      <p:ext uri="{BB962C8B-B14F-4D97-AF65-F5344CB8AC3E}">
        <p14:creationId xmlns:p14="http://schemas.microsoft.com/office/powerpoint/2010/main" val="481129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69CB3850-A933-EA4D-8969-26E39CF62C76}" type="slidenum">
              <a:rPr lang="sv-SE" smtClean="0"/>
              <a:t>23</a:t>
            </a:fld>
            <a:endParaRPr lang="sv-SE"/>
          </a:p>
        </p:txBody>
      </p:sp>
    </p:spTree>
    <p:extLst>
      <p:ext uri="{BB962C8B-B14F-4D97-AF65-F5344CB8AC3E}">
        <p14:creationId xmlns:p14="http://schemas.microsoft.com/office/powerpoint/2010/main" val="3643915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36041-2FDD-26CD-2AE5-FA4602CC8D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75FFD2-6551-4331-ED1E-1472137CB5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939AA2-794B-12ED-4FB5-1C29C1C5A26E}"/>
              </a:ext>
            </a:extLst>
          </p:cNvPr>
          <p:cNvSpPr>
            <a:spLocks noGrp="1"/>
          </p:cNvSpPr>
          <p:nvPr>
            <p:ph type="body" idx="1"/>
          </p:nvPr>
        </p:nvSpPr>
        <p:spPr/>
        <p:txBody>
          <a:bodyPr/>
          <a:lstStyle/>
          <a:p>
            <a:endParaRPr lang="en-SE" dirty="0"/>
          </a:p>
        </p:txBody>
      </p:sp>
      <p:sp>
        <p:nvSpPr>
          <p:cNvPr id="4" name="Slide Number Placeholder 3">
            <a:extLst>
              <a:ext uri="{FF2B5EF4-FFF2-40B4-BE49-F238E27FC236}">
                <a16:creationId xmlns:a16="http://schemas.microsoft.com/office/drawing/2014/main" id="{5F656C42-1ABB-27ED-C663-163B00B19C22}"/>
              </a:ext>
            </a:extLst>
          </p:cNvPr>
          <p:cNvSpPr>
            <a:spLocks noGrp="1"/>
          </p:cNvSpPr>
          <p:nvPr>
            <p:ph type="sldNum" sz="quarter" idx="5"/>
          </p:nvPr>
        </p:nvSpPr>
        <p:spPr/>
        <p:txBody>
          <a:bodyPr/>
          <a:lstStyle/>
          <a:p>
            <a:fld id="{69CB3850-A933-EA4D-8969-26E39CF62C76}" type="slidenum">
              <a:rPr lang="sv-SE" smtClean="0"/>
              <a:t>24</a:t>
            </a:fld>
            <a:endParaRPr lang="sv-SE"/>
          </a:p>
        </p:txBody>
      </p:sp>
    </p:spTree>
    <p:extLst>
      <p:ext uri="{BB962C8B-B14F-4D97-AF65-F5344CB8AC3E}">
        <p14:creationId xmlns:p14="http://schemas.microsoft.com/office/powerpoint/2010/main" val="3572171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1E0CA-3C04-F142-376E-9110712BAC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45EA6D-C51E-684C-D027-DF696527CA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F7086B-1876-7881-5027-6E3A6CD49E30}"/>
              </a:ext>
            </a:extLst>
          </p:cNvPr>
          <p:cNvSpPr>
            <a:spLocks noGrp="1"/>
          </p:cNvSpPr>
          <p:nvPr>
            <p:ph type="body" idx="1"/>
          </p:nvPr>
        </p:nvSpPr>
        <p:spPr/>
        <p:txBody>
          <a:bodyPr/>
          <a:lstStyle/>
          <a:p>
            <a:endParaRPr lang="en-SE" dirty="0"/>
          </a:p>
        </p:txBody>
      </p:sp>
      <p:sp>
        <p:nvSpPr>
          <p:cNvPr id="4" name="Slide Number Placeholder 3">
            <a:extLst>
              <a:ext uri="{FF2B5EF4-FFF2-40B4-BE49-F238E27FC236}">
                <a16:creationId xmlns:a16="http://schemas.microsoft.com/office/drawing/2014/main" id="{0313CC70-2B4C-1B07-925C-736865DC5656}"/>
              </a:ext>
            </a:extLst>
          </p:cNvPr>
          <p:cNvSpPr>
            <a:spLocks noGrp="1"/>
          </p:cNvSpPr>
          <p:nvPr>
            <p:ph type="sldNum" sz="quarter" idx="5"/>
          </p:nvPr>
        </p:nvSpPr>
        <p:spPr/>
        <p:txBody>
          <a:bodyPr/>
          <a:lstStyle/>
          <a:p>
            <a:fld id="{69CB3850-A933-EA4D-8969-26E39CF62C76}" type="slidenum">
              <a:rPr lang="sv-SE" smtClean="0"/>
              <a:t>25</a:t>
            </a:fld>
            <a:endParaRPr lang="sv-SE"/>
          </a:p>
        </p:txBody>
      </p:sp>
    </p:spTree>
    <p:extLst>
      <p:ext uri="{BB962C8B-B14F-4D97-AF65-F5344CB8AC3E}">
        <p14:creationId xmlns:p14="http://schemas.microsoft.com/office/powerpoint/2010/main" val="2397022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2858D-9449-2C0D-0B20-0AAB69363C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3424C3-4E4C-6B50-A12B-8AE0D65E30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63BDD5-5FE7-D5DB-9B37-DBC7448C5546}"/>
              </a:ext>
            </a:extLst>
          </p:cNvPr>
          <p:cNvSpPr>
            <a:spLocks noGrp="1"/>
          </p:cNvSpPr>
          <p:nvPr>
            <p:ph type="body" idx="1"/>
          </p:nvPr>
        </p:nvSpPr>
        <p:spPr/>
        <p:txBody>
          <a:bodyPr/>
          <a:lstStyle/>
          <a:p>
            <a:endParaRPr lang="en-SE" dirty="0"/>
          </a:p>
        </p:txBody>
      </p:sp>
      <p:sp>
        <p:nvSpPr>
          <p:cNvPr id="4" name="Slide Number Placeholder 3">
            <a:extLst>
              <a:ext uri="{FF2B5EF4-FFF2-40B4-BE49-F238E27FC236}">
                <a16:creationId xmlns:a16="http://schemas.microsoft.com/office/drawing/2014/main" id="{B1B4EB98-4C86-990B-CAE2-9E179683BD5A}"/>
              </a:ext>
            </a:extLst>
          </p:cNvPr>
          <p:cNvSpPr>
            <a:spLocks noGrp="1"/>
          </p:cNvSpPr>
          <p:nvPr>
            <p:ph type="sldNum" sz="quarter" idx="5"/>
          </p:nvPr>
        </p:nvSpPr>
        <p:spPr/>
        <p:txBody>
          <a:bodyPr/>
          <a:lstStyle/>
          <a:p>
            <a:fld id="{69CB3850-A933-EA4D-8969-26E39CF62C76}" type="slidenum">
              <a:rPr lang="sv-SE" smtClean="0"/>
              <a:t>26</a:t>
            </a:fld>
            <a:endParaRPr lang="sv-SE"/>
          </a:p>
        </p:txBody>
      </p:sp>
    </p:spTree>
    <p:extLst>
      <p:ext uri="{BB962C8B-B14F-4D97-AF65-F5344CB8AC3E}">
        <p14:creationId xmlns:p14="http://schemas.microsoft.com/office/powerpoint/2010/main" val="3453884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3F699-4F2C-6F2E-14EE-9BFA43F9B4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5DB092-8F45-68C5-123B-F6BC29DCD5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672EB7-0BB8-A081-9FEE-78EC18BD60FB}"/>
              </a:ext>
            </a:extLst>
          </p:cNvPr>
          <p:cNvSpPr>
            <a:spLocks noGrp="1"/>
          </p:cNvSpPr>
          <p:nvPr>
            <p:ph type="body" idx="1"/>
          </p:nvPr>
        </p:nvSpPr>
        <p:spPr/>
        <p:txBody>
          <a:bodyPr/>
          <a:lstStyle/>
          <a:p>
            <a:endParaRPr lang="en-SE" dirty="0"/>
          </a:p>
        </p:txBody>
      </p:sp>
      <p:sp>
        <p:nvSpPr>
          <p:cNvPr id="4" name="Slide Number Placeholder 3">
            <a:extLst>
              <a:ext uri="{FF2B5EF4-FFF2-40B4-BE49-F238E27FC236}">
                <a16:creationId xmlns:a16="http://schemas.microsoft.com/office/drawing/2014/main" id="{C1081D98-770F-F414-9E0B-6DE2ECD3837D}"/>
              </a:ext>
            </a:extLst>
          </p:cNvPr>
          <p:cNvSpPr>
            <a:spLocks noGrp="1"/>
          </p:cNvSpPr>
          <p:nvPr>
            <p:ph type="sldNum" sz="quarter" idx="5"/>
          </p:nvPr>
        </p:nvSpPr>
        <p:spPr/>
        <p:txBody>
          <a:bodyPr/>
          <a:lstStyle/>
          <a:p>
            <a:fld id="{69CB3850-A933-EA4D-8969-26E39CF62C76}" type="slidenum">
              <a:rPr lang="sv-SE" smtClean="0"/>
              <a:t>27</a:t>
            </a:fld>
            <a:endParaRPr lang="sv-SE"/>
          </a:p>
        </p:txBody>
      </p:sp>
    </p:spTree>
    <p:extLst>
      <p:ext uri="{BB962C8B-B14F-4D97-AF65-F5344CB8AC3E}">
        <p14:creationId xmlns:p14="http://schemas.microsoft.com/office/powerpoint/2010/main" val="2155063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E" dirty="0"/>
              <a:t>Dessa grafiska former är tänkta att ligga som bakgrunder till texter, citat och liknande. Vill du ha en text ovanpå den grafiska formen så finns kan du lägga objekt </a:t>
            </a:r>
            <a:r>
              <a:rPr lang="en-GB" dirty="0"/>
              <a:t>I</a:t>
            </a:r>
            <a:r>
              <a:rPr lang="en-SE" dirty="0"/>
              <a:t> lager på varandra </a:t>
            </a:r>
            <a:r>
              <a:rPr lang="en-GB" dirty="0"/>
              <a:t>I</a:t>
            </a:r>
            <a:r>
              <a:rPr lang="en-SE" dirty="0"/>
              <a:t> Powerpoint. T ex Lägg till en text, och markera sedan bakgrundsformen och välj “Send to back” så kommer bakgrundsformen att lägga sig under texten. På samma sätt kan du ta texten och välja att “Bring to front”.</a:t>
            </a:r>
            <a:br>
              <a:rPr lang="en-SE" dirty="0"/>
            </a:br>
            <a:br>
              <a:rPr lang="en-SE" dirty="0"/>
            </a:br>
            <a:r>
              <a:rPr lang="en-SE" dirty="0"/>
              <a:t>Du kan dra och forma om de grafiska former . </a:t>
            </a:r>
            <a:br>
              <a:rPr lang="en-SE" dirty="0"/>
            </a:br>
            <a:br>
              <a:rPr lang="en-SE" dirty="0"/>
            </a:br>
            <a:r>
              <a:rPr lang="en-SE" dirty="0"/>
              <a:t>Du kan också välja färg på de grafiska formerna genom att högerklicak och välja “Format Graphics”, detta gäller alla enklare grafikobjekt </a:t>
            </a:r>
            <a:r>
              <a:rPr lang="en-GB" dirty="0"/>
              <a:t>I</a:t>
            </a:r>
            <a:r>
              <a:rPr lang="en-SE" dirty="0"/>
              <a:t> denna presentation.</a:t>
            </a:r>
          </a:p>
        </p:txBody>
      </p:sp>
      <p:sp>
        <p:nvSpPr>
          <p:cNvPr id="4" name="Slide Number Placeholder 3"/>
          <p:cNvSpPr>
            <a:spLocks noGrp="1"/>
          </p:cNvSpPr>
          <p:nvPr>
            <p:ph type="sldNum" sz="quarter" idx="5"/>
          </p:nvPr>
        </p:nvSpPr>
        <p:spPr/>
        <p:txBody>
          <a:bodyPr/>
          <a:lstStyle/>
          <a:p>
            <a:fld id="{69CB3850-A933-EA4D-8969-26E39CF62C76}" type="slidenum">
              <a:rPr lang="sv-SE" smtClean="0"/>
              <a:t>28</a:t>
            </a:fld>
            <a:endParaRPr lang="sv-SE"/>
          </a:p>
        </p:txBody>
      </p:sp>
    </p:spTree>
    <p:extLst>
      <p:ext uri="{BB962C8B-B14F-4D97-AF65-F5344CB8AC3E}">
        <p14:creationId xmlns:p14="http://schemas.microsoft.com/office/powerpoint/2010/main" val="33570754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image" Target="../media/image1.sv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örstasida">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DD3157C-3975-39C1-A9C4-4ABCA491CD39}"/>
              </a:ext>
            </a:extLst>
          </p:cNvPr>
          <p:cNvSpPr txBox="1"/>
          <p:nvPr userDrawn="1"/>
        </p:nvSpPr>
        <p:spPr>
          <a:xfrm>
            <a:off x="12946879" y="1418602"/>
            <a:ext cx="0" cy="0"/>
          </a:xfrm>
          <a:prstGeom prst="rect">
            <a:avLst/>
          </a:prstGeom>
          <a:blipFill dpi="0" rotWithShape="1">
            <a:blip>
              <a:alphaModFix amt="94490"/>
              <a:extLst>
                <a:ext uri="{96DAC541-7B7A-43D3-8B79-37D633B846F1}">
                  <asvg:svgBlip xmlns:asvg="http://schemas.microsoft.com/office/drawing/2016/SVG/main" r:embed="rId2"/>
                </a:ext>
              </a:extLst>
            </a:blip>
            <a:srcRect/>
            <a:stretch>
              <a:fillRect/>
            </a:stretch>
          </a:blipFill>
        </p:spPr>
        <p:txBody>
          <a:bodyPr wrap="none" lIns="360000" tIns="216000" rtlCol="0">
            <a:normAutofit fontScale="25000" lnSpcReduction="20000"/>
          </a:bodyPr>
          <a:lstStyle/>
          <a:p>
            <a:pPr algn="l"/>
            <a:endParaRPr lang="en-SE" sz="2000" b="0" i="0" dirty="0">
              <a:latin typeface="Roboto Medium" panose="02000000000000000000" pitchFamily="2" charset="0"/>
              <a:ea typeface="Roboto Medium" panose="02000000000000000000" pitchFamily="2" charset="0"/>
            </a:endParaRPr>
          </a:p>
        </p:txBody>
      </p:sp>
      <p:sp>
        <p:nvSpPr>
          <p:cNvPr id="7" name="TextBox 6">
            <a:extLst>
              <a:ext uri="{FF2B5EF4-FFF2-40B4-BE49-F238E27FC236}">
                <a16:creationId xmlns:a16="http://schemas.microsoft.com/office/drawing/2014/main" id="{B7EAA1A3-0C76-E7B5-E208-1E7CF190753E}"/>
              </a:ext>
            </a:extLst>
          </p:cNvPr>
          <p:cNvSpPr txBox="1"/>
          <p:nvPr userDrawn="1"/>
        </p:nvSpPr>
        <p:spPr>
          <a:xfrm>
            <a:off x="12904150" y="1845892"/>
            <a:ext cx="0" cy="0"/>
          </a:xfrm>
          <a:prstGeom prst="rect">
            <a:avLst/>
          </a:prstGeom>
          <a:blipFill dpi="0" rotWithShape="1">
            <a:blip>
              <a:alphaModFix amt="94490"/>
              <a:extLst>
                <a:ext uri="{96DAC541-7B7A-43D3-8B79-37D633B846F1}">
                  <asvg:svgBlip xmlns:asvg="http://schemas.microsoft.com/office/drawing/2016/SVG/main" r:embed="rId2"/>
                </a:ext>
              </a:extLst>
            </a:blip>
            <a:srcRect/>
            <a:stretch>
              <a:fillRect/>
            </a:stretch>
          </a:blipFill>
        </p:spPr>
        <p:txBody>
          <a:bodyPr wrap="none" lIns="360000" tIns="216000" rtlCol="0">
            <a:normAutofit fontScale="25000" lnSpcReduction="20000"/>
          </a:bodyPr>
          <a:lstStyle/>
          <a:p>
            <a:pPr algn="l"/>
            <a:endParaRPr lang="en-SE" sz="2000" b="0" i="0" dirty="0">
              <a:latin typeface="Roboto Medium" panose="02000000000000000000" pitchFamily="2" charset="0"/>
              <a:ea typeface="Roboto Medium" panose="02000000000000000000" pitchFamily="2" charset="0"/>
            </a:endParaRPr>
          </a:p>
        </p:txBody>
      </p:sp>
      <p:sp>
        <p:nvSpPr>
          <p:cNvPr id="23" name="TextBox 22">
            <a:extLst>
              <a:ext uri="{FF2B5EF4-FFF2-40B4-BE49-F238E27FC236}">
                <a16:creationId xmlns:a16="http://schemas.microsoft.com/office/drawing/2014/main" id="{F434EE67-EEB5-58C3-CB6B-7DD5BCC21F0B}"/>
              </a:ext>
            </a:extLst>
          </p:cNvPr>
          <p:cNvSpPr txBox="1"/>
          <p:nvPr userDrawn="1"/>
        </p:nvSpPr>
        <p:spPr>
          <a:xfrm>
            <a:off x="13158952" y="5812221"/>
            <a:ext cx="0" cy="0"/>
          </a:xfrm>
          <a:prstGeom prst="rect">
            <a:avLst/>
          </a:prstGeom>
          <a:blipFill>
            <a:blip>
              <a:extLst>
                <a:ext uri="{96DAC541-7B7A-43D3-8B79-37D633B846F1}">
                  <asvg:svgBlip xmlns:asvg="http://schemas.microsoft.com/office/drawing/2016/SVG/main" r:embed="rId3"/>
                </a:ext>
              </a:extLst>
            </a:blip>
            <a:stretch>
              <a:fillRect/>
            </a:stretch>
          </a:blipFill>
        </p:spPr>
        <p:txBody>
          <a:bodyPr wrap="none" lIns="360000" tIns="216000" rtlCol="0">
            <a:normAutofit fontScale="25000" lnSpcReduction="20000"/>
          </a:bodyPr>
          <a:lstStyle/>
          <a:p>
            <a:pPr algn="l"/>
            <a:endParaRPr lang="en-SE" sz="2000" b="0" i="0" dirty="0">
              <a:solidFill>
                <a:schemeClr val="bg2">
                  <a:lumMod val="10000"/>
                </a:schemeClr>
              </a:solidFill>
              <a:latin typeface="Roboto Medium" panose="02000000000000000000" pitchFamily="2" charset="0"/>
              <a:ea typeface="Roboto Medium" panose="02000000000000000000" pitchFamily="2" charset="0"/>
            </a:endParaRPr>
          </a:p>
        </p:txBody>
      </p:sp>
      <p:sp>
        <p:nvSpPr>
          <p:cNvPr id="24" name="TextBox 23">
            <a:extLst>
              <a:ext uri="{FF2B5EF4-FFF2-40B4-BE49-F238E27FC236}">
                <a16:creationId xmlns:a16="http://schemas.microsoft.com/office/drawing/2014/main" id="{1969CBE0-6394-EF53-C960-57F881898E2F}"/>
              </a:ext>
            </a:extLst>
          </p:cNvPr>
          <p:cNvSpPr txBox="1"/>
          <p:nvPr userDrawn="1"/>
        </p:nvSpPr>
        <p:spPr>
          <a:xfrm>
            <a:off x="12791090" y="6148552"/>
            <a:ext cx="0" cy="0"/>
          </a:xfrm>
          <a:prstGeom prst="rect">
            <a:avLst/>
          </a:prstGeom>
          <a:blipFill>
            <a:blip>
              <a:extLst>
                <a:ext uri="{96DAC541-7B7A-43D3-8B79-37D633B846F1}">
                  <asvg:svgBlip xmlns:asvg="http://schemas.microsoft.com/office/drawing/2016/SVG/main" r:embed="rId3"/>
                </a:ext>
              </a:extLst>
            </a:blip>
            <a:stretch>
              <a:fillRect/>
            </a:stretch>
          </a:blipFill>
        </p:spPr>
        <p:txBody>
          <a:bodyPr wrap="none" lIns="360000" tIns="216000" rtlCol="0">
            <a:normAutofit fontScale="25000" lnSpcReduction="20000"/>
          </a:bodyPr>
          <a:lstStyle/>
          <a:p>
            <a:pPr algn="l"/>
            <a:endParaRPr lang="en-SE" sz="2000" b="0" i="0" dirty="0">
              <a:solidFill>
                <a:schemeClr val="bg2">
                  <a:lumMod val="10000"/>
                </a:schemeClr>
              </a:solidFill>
              <a:latin typeface="Roboto Medium" panose="02000000000000000000" pitchFamily="2" charset="0"/>
              <a:ea typeface="Roboto Medium" panose="02000000000000000000" pitchFamily="2" charset="0"/>
            </a:endParaRPr>
          </a:p>
        </p:txBody>
      </p:sp>
      <p:sp>
        <p:nvSpPr>
          <p:cNvPr id="26" name="TextBox 25">
            <a:extLst>
              <a:ext uri="{FF2B5EF4-FFF2-40B4-BE49-F238E27FC236}">
                <a16:creationId xmlns:a16="http://schemas.microsoft.com/office/drawing/2014/main" id="{67EE52FC-4F91-E143-C8B3-5450146B4D2D}"/>
              </a:ext>
            </a:extLst>
          </p:cNvPr>
          <p:cNvSpPr txBox="1"/>
          <p:nvPr userDrawn="1"/>
        </p:nvSpPr>
        <p:spPr>
          <a:xfrm>
            <a:off x="6519553" y="-1235034"/>
            <a:ext cx="0" cy="0"/>
          </a:xfrm>
          <a:prstGeom prst="rect">
            <a:avLst/>
          </a:prstGeom>
          <a:blipFill>
            <a:blip>
              <a:extLst>
                <a:ext uri="{96DAC541-7B7A-43D3-8B79-37D633B846F1}">
                  <asvg:svgBlip xmlns:asvg="http://schemas.microsoft.com/office/drawing/2016/SVG/main" r:embed="rId3"/>
                </a:ext>
              </a:extLst>
            </a:blip>
            <a:stretch>
              <a:fillRect/>
            </a:stretch>
          </a:blipFill>
        </p:spPr>
        <p:txBody>
          <a:bodyPr wrap="none" lIns="360000" tIns="216000" rtlCol="0">
            <a:normAutofit fontScale="25000" lnSpcReduction="20000"/>
          </a:bodyPr>
          <a:lstStyle/>
          <a:p>
            <a:pPr algn="l"/>
            <a:endParaRPr lang="en-SE" sz="2000" b="0" i="0" dirty="0">
              <a:solidFill>
                <a:schemeClr val="bg2">
                  <a:lumMod val="10000"/>
                </a:schemeClr>
              </a:solidFill>
              <a:latin typeface="Roboto Medium" panose="02000000000000000000" pitchFamily="2" charset="0"/>
              <a:ea typeface="Roboto Medium" panose="02000000000000000000" pitchFamily="2" charset="0"/>
            </a:endParaRPr>
          </a:p>
        </p:txBody>
      </p:sp>
      <p:sp>
        <p:nvSpPr>
          <p:cNvPr id="3" name="TextBox 2">
            <a:extLst>
              <a:ext uri="{FF2B5EF4-FFF2-40B4-BE49-F238E27FC236}">
                <a16:creationId xmlns:a16="http://schemas.microsoft.com/office/drawing/2014/main" id="{750C1F98-A101-1DF3-E30C-030F2B0F10E4}"/>
              </a:ext>
            </a:extLst>
          </p:cNvPr>
          <p:cNvSpPr txBox="1"/>
          <p:nvPr userDrawn="1"/>
        </p:nvSpPr>
        <p:spPr>
          <a:xfrm>
            <a:off x="5128591" y="-318052"/>
            <a:ext cx="0" cy="0"/>
          </a:xfrm>
          <a:prstGeom prst="rect">
            <a:avLst/>
          </a:prstGeom>
          <a:blipFill>
            <a:blip>
              <a:extLst>
                <a:ext uri="{96DAC541-7B7A-43D3-8B79-37D633B846F1}">
                  <asvg:svgBlip xmlns:asvg="http://schemas.microsoft.com/office/drawing/2016/SVG/main" r:embed="rId3"/>
                </a:ext>
              </a:extLst>
            </a:blip>
            <a:stretch>
              <a:fillRect/>
            </a:stretch>
          </a:blipFill>
        </p:spPr>
        <p:txBody>
          <a:bodyPr wrap="none" lIns="360000" tIns="216000" rtlCol="0">
            <a:normAutofit fontScale="25000" lnSpcReduction="20000"/>
          </a:bodyPr>
          <a:lstStyle/>
          <a:p>
            <a:pPr algn="l"/>
            <a:endParaRPr lang="en-SE" sz="1800" b="0" i="0" dirty="0">
              <a:solidFill>
                <a:schemeClr val="tx2"/>
              </a:solidFill>
              <a:latin typeface="+mn-lt"/>
              <a:ea typeface="Roboto Medium" panose="02000000000000000000" pitchFamily="2" charset="0"/>
            </a:endParaRPr>
          </a:p>
        </p:txBody>
      </p:sp>
      <p:sp>
        <p:nvSpPr>
          <p:cNvPr id="8" name="Picture Placeholder 2">
            <a:extLst>
              <a:ext uri="{FF2B5EF4-FFF2-40B4-BE49-F238E27FC236}">
                <a16:creationId xmlns:a16="http://schemas.microsoft.com/office/drawing/2014/main" id="{58693C1F-37FB-D4C5-9373-C6B278E274A2}"/>
              </a:ext>
            </a:extLst>
          </p:cNvPr>
          <p:cNvSpPr>
            <a:spLocks noGrp="1"/>
          </p:cNvSpPr>
          <p:nvPr>
            <p:ph type="pic" idx="1"/>
          </p:nvPr>
        </p:nvSpPr>
        <p:spPr>
          <a:xfrm>
            <a:off x="0" y="0"/>
            <a:ext cx="12240914" cy="6872748"/>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82581"/>
              <a:gd name="csX1" fmla="*/ 12192000 w 12192000"/>
              <a:gd name="csY1" fmla="*/ 0 h 6882581"/>
              <a:gd name="csX2" fmla="*/ 12192000 w 12192000"/>
              <a:gd name="csY2" fmla="*/ 6858000 h 6882581"/>
              <a:gd name="csX3" fmla="*/ 8032955 w 12192000"/>
              <a:gd name="csY3" fmla="*/ 6882581 h 6882581"/>
              <a:gd name="csX4" fmla="*/ 0 w 12192000"/>
              <a:gd name="csY4" fmla="*/ 6858000 h 6882581"/>
              <a:gd name="csX5" fmla="*/ 0 w 12192000"/>
              <a:gd name="csY5" fmla="*/ 0 h 6882581"/>
              <a:gd name="csX0" fmla="*/ 0 w 12192000"/>
              <a:gd name="csY0" fmla="*/ 0 h 6892413"/>
              <a:gd name="csX1" fmla="*/ 12192000 w 12192000"/>
              <a:gd name="csY1" fmla="*/ 0 h 6892413"/>
              <a:gd name="csX2" fmla="*/ 12192000 w 12192000"/>
              <a:gd name="csY2" fmla="*/ 6858000 h 6892413"/>
              <a:gd name="csX3" fmla="*/ 9704439 w 12192000"/>
              <a:gd name="csY3" fmla="*/ 6892413 h 6892413"/>
              <a:gd name="csX4" fmla="*/ 8032955 w 12192000"/>
              <a:gd name="csY4" fmla="*/ 6882581 h 6892413"/>
              <a:gd name="csX5" fmla="*/ 0 w 12192000"/>
              <a:gd name="csY5" fmla="*/ 6858000 h 6892413"/>
              <a:gd name="csX6" fmla="*/ 0 w 12192000"/>
              <a:gd name="csY6" fmla="*/ 0 h 6892413"/>
              <a:gd name="csX0" fmla="*/ 0 w 12192000"/>
              <a:gd name="csY0" fmla="*/ 0 h 6892413"/>
              <a:gd name="csX1" fmla="*/ 12192000 w 12192000"/>
              <a:gd name="csY1" fmla="*/ 0 h 6892413"/>
              <a:gd name="csX2" fmla="*/ 12192000 w 12192000"/>
              <a:gd name="csY2" fmla="*/ 5638800 h 6892413"/>
              <a:gd name="csX3" fmla="*/ 9704439 w 12192000"/>
              <a:gd name="csY3" fmla="*/ 6892413 h 6892413"/>
              <a:gd name="csX4" fmla="*/ 8032955 w 12192000"/>
              <a:gd name="csY4" fmla="*/ 6882581 h 6892413"/>
              <a:gd name="csX5" fmla="*/ 0 w 12192000"/>
              <a:gd name="csY5" fmla="*/ 6858000 h 6892413"/>
              <a:gd name="csX6" fmla="*/ 0 w 12192000"/>
              <a:gd name="csY6" fmla="*/ 0 h 6892413"/>
              <a:gd name="csX0" fmla="*/ 0 w 12192000"/>
              <a:gd name="csY0" fmla="*/ 0 h 6882581"/>
              <a:gd name="csX1" fmla="*/ 12192000 w 12192000"/>
              <a:gd name="csY1" fmla="*/ 0 h 6882581"/>
              <a:gd name="csX2" fmla="*/ 12192000 w 12192000"/>
              <a:gd name="csY2" fmla="*/ 5638800 h 6882581"/>
              <a:gd name="csX3" fmla="*/ 9252155 w 12192000"/>
              <a:gd name="csY3" fmla="*/ 5633884 h 6882581"/>
              <a:gd name="csX4" fmla="*/ 8032955 w 12192000"/>
              <a:gd name="csY4" fmla="*/ 6882581 h 6882581"/>
              <a:gd name="csX5" fmla="*/ 0 w 12192000"/>
              <a:gd name="csY5" fmla="*/ 6858000 h 6882581"/>
              <a:gd name="csX6" fmla="*/ 0 w 12192000"/>
              <a:gd name="csY6" fmla="*/ 0 h 6882581"/>
              <a:gd name="csX0" fmla="*/ 0 w 12192000"/>
              <a:gd name="csY0" fmla="*/ 0 h 6882581"/>
              <a:gd name="csX1" fmla="*/ 12192000 w 12192000"/>
              <a:gd name="csY1" fmla="*/ 0 h 6882581"/>
              <a:gd name="csX2" fmla="*/ 12192000 w 12192000"/>
              <a:gd name="csY2" fmla="*/ 5638800 h 6882581"/>
              <a:gd name="csX3" fmla="*/ 9252155 w 12192000"/>
              <a:gd name="csY3" fmla="*/ 5633884 h 6882581"/>
              <a:gd name="csX4" fmla="*/ 8976852 w 12192000"/>
              <a:gd name="csY4" fmla="*/ 5909187 h 6882581"/>
              <a:gd name="csX5" fmla="*/ 8032955 w 12192000"/>
              <a:gd name="csY5" fmla="*/ 6882581 h 6882581"/>
              <a:gd name="csX6" fmla="*/ 0 w 12192000"/>
              <a:gd name="csY6" fmla="*/ 6858000 h 6882581"/>
              <a:gd name="csX7" fmla="*/ 0 w 12192000"/>
              <a:gd name="csY7" fmla="*/ 0 h 6882581"/>
              <a:gd name="csX0" fmla="*/ 0 w 12192000"/>
              <a:gd name="csY0" fmla="*/ 0 h 6882581"/>
              <a:gd name="csX1" fmla="*/ 12192000 w 12192000"/>
              <a:gd name="csY1" fmla="*/ 0 h 6882581"/>
              <a:gd name="csX2" fmla="*/ 12192000 w 12192000"/>
              <a:gd name="csY2" fmla="*/ 5638800 h 6882581"/>
              <a:gd name="csX3" fmla="*/ 9252155 w 12192000"/>
              <a:gd name="csY3" fmla="*/ 5633884 h 6882581"/>
              <a:gd name="csX4" fmla="*/ 8908026 w 12192000"/>
              <a:gd name="csY4" fmla="*/ 5840361 h 6882581"/>
              <a:gd name="csX5" fmla="*/ 8032955 w 12192000"/>
              <a:gd name="csY5" fmla="*/ 6882581 h 6882581"/>
              <a:gd name="csX6" fmla="*/ 0 w 12192000"/>
              <a:gd name="csY6" fmla="*/ 6858000 h 6882581"/>
              <a:gd name="csX7" fmla="*/ 0 w 12192000"/>
              <a:gd name="csY7" fmla="*/ 0 h 6882581"/>
              <a:gd name="csX0" fmla="*/ 0 w 12192000"/>
              <a:gd name="csY0" fmla="*/ 0 h 6862916"/>
              <a:gd name="csX1" fmla="*/ 12192000 w 12192000"/>
              <a:gd name="csY1" fmla="*/ 0 h 6862916"/>
              <a:gd name="csX2" fmla="*/ 12192000 w 12192000"/>
              <a:gd name="csY2" fmla="*/ 5638800 h 6862916"/>
              <a:gd name="csX3" fmla="*/ 9252155 w 12192000"/>
              <a:gd name="csY3" fmla="*/ 5633884 h 6862916"/>
              <a:gd name="csX4" fmla="*/ 8908026 w 12192000"/>
              <a:gd name="csY4" fmla="*/ 5840361 h 6862916"/>
              <a:gd name="csX5" fmla="*/ 7836309 w 12192000"/>
              <a:gd name="csY5" fmla="*/ 6862916 h 6862916"/>
              <a:gd name="csX6" fmla="*/ 0 w 12192000"/>
              <a:gd name="csY6" fmla="*/ 6858000 h 6862916"/>
              <a:gd name="csX7" fmla="*/ 0 w 12192000"/>
              <a:gd name="csY7" fmla="*/ 0 h 6862916"/>
              <a:gd name="csX0" fmla="*/ 0 w 12192000"/>
              <a:gd name="csY0" fmla="*/ 0 h 6862916"/>
              <a:gd name="csX1" fmla="*/ 12192000 w 12192000"/>
              <a:gd name="csY1" fmla="*/ 0 h 6862916"/>
              <a:gd name="csX2" fmla="*/ 12192000 w 12192000"/>
              <a:gd name="csY2" fmla="*/ 5638800 h 6862916"/>
              <a:gd name="csX3" fmla="*/ 9252155 w 12192000"/>
              <a:gd name="csY3" fmla="*/ 5633884 h 6862916"/>
              <a:gd name="csX4" fmla="*/ 8652387 w 12192000"/>
              <a:gd name="csY4" fmla="*/ 5781367 h 6862916"/>
              <a:gd name="csX5" fmla="*/ 7836309 w 12192000"/>
              <a:gd name="csY5" fmla="*/ 6862916 h 6862916"/>
              <a:gd name="csX6" fmla="*/ 0 w 12192000"/>
              <a:gd name="csY6" fmla="*/ 6858000 h 6862916"/>
              <a:gd name="csX7" fmla="*/ 0 w 12192000"/>
              <a:gd name="csY7" fmla="*/ 0 h 6862916"/>
              <a:gd name="csX0" fmla="*/ 0 w 12192000"/>
              <a:gd name="csY0" fmla="*/ 0 h 6862916"/>
              <a:gd name="csX1" fmla="*/ 12192000 w 12192000"/>
              <a:gd name="csY1" fmla="*/ 0 h 6862916"/>
              <a:gd name="csX2" fmla="*/ 12192000 w 12192000"/>
              <a:gd name="csY2" fmla="*/ 5638800 h 6862916"/>
              <a:gd name="csX3" fmla="*/ 11621729 w 12192000"/>
              <a:gd name="csY3" fmla="*/ 5638800 h 6862916"/>
              <a:gd name="csX4" fmla="*/ 9252155 w 12192000"/>
              <a:gd name="csY4" fmla="*/ 5633884 h 6862916"/>
              <a:gd name="csX5" fmla="*/ 8652387 w 12192000"/>
              <a:gd name="csY5" fmla="*/ 5781367 h 6862916"/>
              <a:gd name="csX6" fmla="*/ 7836309 w 12192000"/>
              <a:gd name="csY6" fmla="*/ 6862916 h 6862916"/>
              <a:gd name="csX7" fmla="*/ 0 w 12192000"/>
              <a:gd name="csY7" fmla="*/ 6858000 h 6862916"/>
              <a:gd name="csX8" fmla="*/ 0 w 12192000"/>
              <a:gd name="csY8" fmla="*/ 0 h 6862916"/>
              <a:gd name="csX0" fmla="*/ 0 w 12192000"/>
              <a:gd name="csY0" fmla="*/ 0 h 6862916"/>
              <a:gd name="csX1" fmla="*/ 12192000 w 12192000"/>
              <a:gd name="csY1" fmla="*/ 0 h 6862916"/>
              <a:gd name="csX2" fmla="*/ 12182168 w 12192000"/>
              <a:gd name="csY2" fmla="*/ 5432322 h 6862916"/>
              <a:gd name="csX3" fmla="*/ 11621729 w 12192000"/>
              <a:gd name="csY3" fmla="*/ 5638800 h 6862916"/>
              <a:gd name="csX4" fmla="*/ 9252155 w 12192000"/>
              <a:gd name="csY4" fmla="*/ 5633884 h 6862916"/>
              <a:gd name="csX5" fmla="*/ 8652387 w 12192000"/>
              <a:gd name="csY5" fmla="*/ 5781367 h 6862916"/>
              <a:gd name="csX6" fmla="*/ 7836309 w 12192000"/>
              <a:gd name="csY6" fmla="*/ 6862916 h 6862916"/>
              <a:gd name="csX7" fmla="*/ 0 w 12192000"/>
              <a:gd name="csY7" fmla="*/ 6858000 h 6862916"/>
              <a:gd name="csX8" fmla="*/ 0 w 12192000"/>
              <a:gd name="csY8" fmla="*/ 0 h 6862916"/>
              <a:gd name="csX0" fmla="*/ 0 w 12192000"/>
              <a:gd name="csY0" fmla="*/ 0 h 6862916"/>
              <a:gd name="csX1" fmla="*/ 12192000 w 12192000"/>
              <a:gd name="csY1" fmla="*/ 0 h 6862916"/>
              <a:gd name="csX2" fmla="*/ 12182168 w 12192000"/>
              <a:gd name="csY2" fmla="*/ 5432322 h 6862916"/>
              <a:gd name="csX3" fmla="*/ 11395587 w 12192000"/>
              <a:gd name="csY3" fmla="*/ 5609304 h 6862916"/>
              <a:gd name="csX4" fmla="*/ 9252155 w 12192000"/>
              <a:gd name="csY4" fmla="*/ 5633884 h 6862916"/>
              <a:gd name="csX5" fmla="*/ 8652387 w 12192000"/>
              <a:gd name="csY5" fmla="*/ 5781367 h 6862916"/>
              <a:gd name="csX6" fmla="*/ 7836309 w 12192000"/>
              <a:gd name="csY6" fmla="*/ 6862916 h 6862916"/>
              <a:gd name="csX7" fmla="*/ 0 w 12192000"/>
              <a:gd name="csY7" fmla="*/ 6858000 h 6862916"/>
              <a:gd name="csX8" fmla="*/ 0 w 12192000"/>
              <a:gd name="csY8" fmla="*/ 0 h 6862916"/>
              <a:gd name="csX0" fmla="*/ 0 w 12192000"/>
              <a:gd name="csY0" fmla="*/ 0 h 6862916"/>
              <a:gd name="csX1" fmla="*/ 12192000 w 12192000"/>
              <a:gd name="csY1" fmla="*/ 0 h 6862916"/>
              <a:gd name="csX2" fmla="*/ 12182168 w 12192000"/>
              <a:gd name="csY2" fmla="*/ 5432322 h 6862916"/>
              <a:gd name="csX3" fmla="*/ 11395587 w 12192000"/>
              <a:gd name="csY3" fmla="*/ 5609304 h 6862916"/>
              <a:gd name="csX4" fmla="*/ 9252155 w 12192000"/>
              <a:gd name="csY4" fmla="*/ 5633884 h 6862916"/>
              <a:gd name="csX5" fmla="*/ 7836309 w 12192000"/>
              <a:gd name="csY5" fmla="*/ 6862916 h 6862916"/>
              <a:gd name="csX6" fmla="*/ 0 w 12192000"/>
              <a:gd name="csY6" fmla="*/ 6858000 h 6862916"/>
              <a:gd name="csX7" fmla="*/ 0 w 12192000"/>
              <a:gd name="csY7" fmla="*/ 0 h 6862916"/>
              <a:gd name="csX0" fmla="*/ 0 w 12192000"/>
              <a:gd name="csY0" fmla="*/ 0 h 6872748"/>
              <a:gd name="csX1" fmla="*/ 12192000 w 12192000"/>
              <a:gd name="csY1" fmla="*/ 0 h 6872748"/>
              <a:gd name="csX2" fmla="*/ 12182168 w 12192000"/>
              <a:gd name="csY2" fmla="*/ 5432322 h 6872748"/>
              <a:gd name="csX3" fmla="*/ 11395587 w 12192000"/>
              <a:gd name="csY3" fmla="*/ 5609304 h 6872748"/>
              <a:gd name="csX4" fmla="*/ 9252155 w 12192000"/>
              <a:gd name="csY4" fmla="*/ 5633884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1395587 w 12192000"/>
              <a:gd name="csY3" fmla="*/ 5609304 h 6872748"/>
              <a:gd name="csX4" fmla="*/ 10343536 w 12192000"/>
              <a:gd name="csY4" fmla="*/ 5692878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1395587 w 12192000"/>
              <a:gd name="csY3" fmla="*/ 5609304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2192000 w 12192000"/>
              <a:gd name="csY3" fmla="*/ 6100916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2082272 w 12192000"/>
              <a:gd name="csY3" fmla="*/ 6013134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1928653 w 12192000"/>
              <a:gd name="csY3" fmla="*/ 60570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1928653 w 12192000"/>
              <a:gd name="csY3" fmla="*/ 60570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1458753 w 12192000"/>
              <a:gd name="csY3" fmla="*/ 51172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0671353 w 12192000"/>
              <a:gd name="csY3" fmla="*/ 36059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2169953 w 12192000"/>
              <a:gd name="csY3" fmla="*/ 59300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206286"/>
              <a:gd name="csY0" fmla="*/ 0 h 6872748"/>
              <a:gd name="csX1" fmla="*/ 12192000 w 12206286"/>
              <a:gd name="csY1" fmla="*/ 0 h 6872748"/>
              <a:gd name="csX2" fmla="*/ 12149510 w 12206286"/>
              <a:gd name="csY2" fmla="*/ 2950379 h 6872748"/>
              <a:gd name="csX3" fmla="*/ 12206286 w 12206286"/>
              <a:gd name="csY3" fmla="*/ 5936081 h 6872748"/>
              <a:gd name="csX4" fmla="*/ 10343536 w 12206286"/>
              <a:gd name="csY4" fmla="*/ 6086169 h 6872748"/>
              <a:gd name="csX5" fmla="*/ 9861755 w 12206286"/>
              <a:gd name="csY5" fmla="*/ 6872748 h 6872748"/>
              <a:gd name="csX6" fmla="*/ 0 w 12206286"/>
              <a:gd name="csY6" fmla="*/ 6858000 h 6872748"/>
              <a:gd name="csX7" fmla="*/ 0 w 12206286"/>
              <a:gd name="csY7" fmla="*/ 0 h 6872748"/>
              <a:gd name="csX0" fmla="*/ 0 w 12206286"/>
              <a:gd name="csY0" fmla="*/ 0 h 6872748"/>
              <a:gd name="csX1" fmla="*/ 12192000 w 12206286"/>
              <a:gd name="csY1" fmla="*/ 0 h 6872748"/>
              <a:gd name="csX2" fmla="*/ 12203298 w 12206286"/>
              <a:gd name="csY2" fmla="*/ 2968308 h 6872748"/>
              <a:gd name="csX3" fmla="*/ 12206286 w 12206286"/>
              <a:gd name="csY3" fmla="*/ 5936081 h 6872748"/>
              <a:gd name="csX4" fmla="*/ 10343536 w 12206286"/>
              <a:gd name="csY4" fmla="*/ 6086169 h 6872748"/>
              <a:gd name="csX5" fmla="*/ 9861755 w 12206286"/>
              <a:gd name="csY5" fmla="*/ 6872748 h 6872748"/>
              <a:gd name="csX6" fmla="*/ 0 w 12206286"/>
              <a:gd name="csY6" fmla="*/ 6858000 h 6872748"/>
              <a:gd name="csX7" fmla="*/ 0 w 12206286"/>
              <a:gd name="csY7" fmla="*/ 0 h 6872748"/>
              <a:gd name="csX0" fmla="*/ 0 w 12240914"/>
              <a:gd name="csY0" fmla="*/ 0 h 6872748"/>
              <a:gd name="csX1" fmla="*/ 12192000 w 12240914"/>
              <a:gd name="csY1" fmla="*/ 0 h 6872748"/>
              <a:gd name="csX2" fmla="*/ 12240774 w 12240914"/>
              <a:gd name="csY2" fmla="*/ 2975804 h 6872748"/>
              <a:gd name="csX3" fmla="*/ 12206286 w 12240914"/>
              <a:gd name="csY3" fmla="*/ 5936081 h 6872748"/>
              <a:gd name="csX4" fmla="*/ 10343536 w 12240914"/>
              <a:gd name="csY4" fmla="*/ 6086169 h 6872748"/>
              <a:gd name="csX5" fmla="*/ 9861755 w 12240914"/>
              <a:gd name="csY5" fmla="*/ 6872748 h 6872748"/>
              <a:gd name="csX6" fmla="*/ 0 w 12240914"/>
              <a:gd name="csY6" fmla="*/ 6858000 h 6872748"/>
              <a:gd name="csX7" fmla="*/ 0 w 12240914"/>
              <a:gd name="csY7" fmla="*/ 0 h 68727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240914" h="6872748">
                <a:moveTo>
                  <a:pt x="0" y="0"/>
                </a:moveTo>
                <a:lnTo>
                  <a:pt x="12192000" y="0"/>
                </a:lnTo>
                <a:cubicBezTo>
                  <a:pt x="12188723" y="1810774"/>
                  <a:pt x="12244051" y="1165030"/>
                  <a:pt x="12240774" y="2975804"/>
                </a:cubicBezTo>
                <a:lnTo>
                  <a:pt x="12206286" y="5936081"/>
                </a:lnTo>
                <a:lnTo>
                  <a:pt x="10343536" y="6086169"/>
                </a:lnTo>
                <a:lnTo>
                  <a:pt x="9861755" y="6872748"/>
                </a:lnTo>
                <a:lnTo>
                  <a:pt x="0" y="6858000"/>
                </a:lnTo>
                <a:lnTo>
                  <a:pt x="0" y="0"/>
                </a:lnTo>
                <a:close/>
              </a:path>
            </a:pathLst>
          </a:custGeom>
          <a:blipFill>
            <a:blip r:embed="rId4"/>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SE" dirty="0"/>
          </a:p>
        </p:txBody>
      </p:sp>
      <p:pic>
        <p:nvPicPr>
          <p:cNvPr id="9" name="Graphic 8">
            <a:extLst>
              <a:ext uri="{FF2B5EF4-FFF2-40B4-BE49-F238E27FC236}">
                <a16:creationId xmlns:a16="http://schemas.microsoft.com/office/drawing/2014/main" id="{E901B1BF-9EA2-7871-A0EB-B2B0DE04179F}"/>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683609" y="6317262"/>
            <a:ext cx="1215313" cy="311010"/>
          </a:xfrm>
          <a:prstGeom prst="rect">
            <a:avLst/>
          </a:prstGeom>
        </p:spPr>
      </p:pic>
      <p:sp>
        <p:nvSpPr>
          <p:cNvPr id="12" name="Title Placeholder 6">
            <a:extLst>
              <a:ext uri="{FF2B5EF4-FFF2-40B4-BE49-F238E27FC236}">
                <a16:creationId xmlns:a16="http://schemas.microsoft.com/office/drawing/2014/main" id="{CDA8BF36-6C6C-B9BF-661E-30468B945F66}"/>
              </a:ext>
            </a:extLst>
          </p:cNvPr>
          <p:cNvSpPr>
            <a:spLocks noGrp="1"/>
          </p:cNvSpPr>
          <p:nvPr>
            <p:ph type="title" hasCustomPrompt="1"/>
          </p:nvPr>
        </p:nvSpPr>
        <p:spPr>
          <a:xfrm>
            <a:off x="0" y="-1"/>
            <a:ext cx="12240914" cy="2198915"/>
          </a:xfrm>
          <a:custGeom>
            <a:avLst/>
            <a:gdLst>
              <a:gd name="csX0" fmla="*/ 0 w 12204000"/>
              <a:gd name="csY0" fmla="*/ 0 h 1278731"/>
              <a:gd name="csX1" fmla="*/ 12204000 w 12204000"/>
              <a:gd name="csY1" fmla="*/ 0 h 1278731"/>
              <a:gd name="csX2" fmla="*/ 12204000 w 12204000"/>
              <a:gd name="csY2" fmla="*/ 1278731 h 1278731"/>
              <a:gd name="csX3" fmla="*/ 0 w 12204000"/>
              <a:gd name="csY3" fmla="*/ 1278731 h 1278731"/>
              <a:gd name="csX4" fmla="*/ 0 w 12204000"/>
              <a:gd name="csY4" fmla="*/ 0 h 1278731"/>
              <a:gd name="csX0" fmla="*/ 0 w 12204000"/>
              <a:gd name="csY0" fmla="*/ 0 h 1282700"/>
              <a:gd name="csX1" fmla="*/ 12204000 w 12204000"/>
              <a:gd name="csY1" fmla="*/ 0 h 1282700"/>
              <a:gd name="csX2" fmla="*/ 12204000 w 12204000"/>
              <a:gd name="csY2" fmla="*/ 1278731 h 1282700"/>
              <a:gd name="csX3" fmla="*/ 1638300 w 12204000"/>
              <a:gd name="csY3" fmla="*/ 1282700 h 1282700"/>
              <a:gd name="csX4" fmla="*/ 0 w 12204000"/>
              <a:gd name="csY4" fmla="*/ 1278731 h 1282700"/>
              <a:gd name="csX5" fmla="*/ 0 w 12204000"/>
              <a:gd name="csY5" fmla="*/ 0 h 1282700"/>
              <a:gd name="csX0" fmla="*/ 0 w 12204000"/>
              <a:gd name="csY0" fmla="*/ 0 h 1574800"/>
              <a:gd name="csX1" fmla="*/ 12204000 w 12204000"/>
              <a:gd name="csY1" fmla="*/ 0 h 1574800"/>
              <a:gd name="csX2" fmla="*/ 12204000 w 12204000"/>
              <a:gd name="csY2" fmla="*/ 1278731 h 1574800"/>
              <a:gd name="csX3" fmla="*/ 1638300 w 12204000"/>
              <a:gd name="csY3" fmla="*/ 1574800 h 1574800"/>
              <a:gd name="csX4" fmla="*/ 0 w 12204000"/>
              <a:gd name="csY4" fmla="*/ 1278731 h 1574800"/>
              <a:gd name="csX5" fmla="*/ 0 w 12204000"/>
              <a:gd name="csY5" fmla="*/ 0 h 1574800"/>
            </a:gdLst>
            <a:ahLst/>
            <a:cxnLst>
              <a:cxn ang="0">
                <a:pos x="csX0" y="csY0"/>
              </a:cxn>
              <a:cxn ang="0">
                <a:pos x="csX1" y="csY1"/>
              </a:cxn>
              <a:cxn ang="0">
                <a:pos x="csX2" y="csY2"/>
              </a:cxn>
              <a:cxn ang="0">
                <a:pos x="csX3" y="csY3"/>
              </a:cxn>
              <a:cxn ang="0">
                <a:pos x="csX4" y="csY4"/>
              </a:cxn>
              <a:cxn ang="0">
                <a:pos x="csX5" y="csY5"/>
              </a:cxn>
            </a:cxnLst>
            <a:rect l="l" t="t" r="r" b="b"/>
            <a:pathLst>
              <a:path w="12204000" h="1574800">
                <a:moveTo>
                  <a:pt x="0" y="0"/>
                </a:moveTo>
                <a:lnTo>
                  <a:pt x="12204000" y="0"/>
                </a:lnTo>
                <a:lnTo>
                  <a:pt x="12204000" y="1278731"/>
                </a:lnTo>
                <a:lnTo>
                  <a:pt x="1638300" y="1574800"/>
                </a:lnTo>
                <a:lnTo>
                  <a:pt x="0" y="1278731"/>
                </a:lnTo>
                <a:lnTo>
                  <a:pt x="0" y="0"/>
                </a:lnTo>
                <a:close/>
              </a:path>
            </a:pathLst>
          </a:custGeom>
          <a:solidFill>
            <a:schemeClr val="bg1"/>
          </a:solidFill>
        </p:spPr>
        <p:txBody>
          <a:bodyPr vert="horz" lIns="503998" tIns="396000" rIns="0" bIns="45720" rtlCol="0" anchor="t">
            <a:normAutofit/>
          </a:bodyPr>
          <a:lstStyle>
            <a:lvl1pPr>
              <a:defRPr b="0" i="0">
                <a:solidFill>
                  <a:schemeClr val="tx1"/>
                </a:solidFill>
                <a:latin typeface="Roboto Condensed Medium" panose="02000000000000000000" pitchFamily="2" charset="0"/>
                <a:ea typeface="Roboto Condensed Medium" panose="02000000000000000000" pitchFamily="2" charset="0"/>
              </a:defRPr>
            </a:lvl1pPr>
          </a:lstStyle>
          <a:p>
            <a:r>
              <a:rPr lang="en-GB" dirty="0"/>
              <a:t>Click to edit Master title style</a:t>
            </a:r>
            <a:br>
              <a:rPr lang="en-GB" dirty="0"/>
            </a:br>
            <a:r>
              <a:rPr lang="en-GB" dirty="0"/>
              <a:t>2026</a:t>
            </a:r>
            <a:endParaRPr lang="en-SE" dirty="0"/>
          </a:p>
        </p:txBody>
      </p:sp>
    </p:spTree>
    <p:extLst>
      <p:ext uri="{BB962C8B-B14F-4D97-AF65-F5344CB8AC3E}">
        <p14:creationId xmlns:p14="http://schemas.microsoft.com/office/powerpoint/2010/main" val="3129799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nehåll - Grå bår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4A9E94C-612E-4AAC-7D95-54442D1664B5}"/>
              </a:ext>
            </a:extLst>
          </p:cNvPr>
          <p:cNvSpPr/>
          <p:nvPr userDrawn="1"/>
        </p:nvSpPr>
        <p:spPr>
          <a:xfrm>
            <a:off x="10343865" y="0"/>
            <a:ext cx="1860135" cy="6858000"/>
          </a:xfrm>
          <a:custGeom>
            <a:avLst/>
            <a:gdLst>
              <a:gd name="csX0" fmla="*/ 0 w 1860135"/>
              <a:gd name="csY0" fmla="*/ 0 h 6858000"/>
              <a:gd name="csX1" fmla="*/ 1860135 w 1860135"/>
              <a:gd name="csY1" fmla="*/ 0 h 6858000"/>
              <a:gd name="csX2" fmla="*/ 1860135 w 1860135"/>
              <a:gd name="csY2" fmla="*/ 6858000 h 6858000"/>
              <a:gd name="csX3" fmla="*/ 0 w 1860135"/>
              <a:gd name="csY3" fmla="*/ 6858000 h 6858000"/>
              <a:gd name="csX4" fmla="*/ 0 w 1860135"/>
              <a:gd name="csY4" fmla="*/ 0 h 6858000"/>
              <a:gd name="csX0" fmla="*/ 512748 w 1860135"/>
              <a:gd name="csY0" fmla="*/ 0 h 6858000"/>
              <a:gd name="csX1" fmla="*/ 1860135 w 1860135"/>
              <a:gd name="csY1" fmla="*/ 0 h 6858000"/>
              <a:gd name="csX2" fmla="*/ 1860135 w 1860135"/>
              <a:gd name="csY2" fmla="*/ 6858000 h 6858000"/>
              <a:gd name="csX3" fmla="*/ 0 w 1860135"/>
              <a:gd name="csY3" fmla="*/ 6858000 h 6858000"/>
              <a:gd name="csX4" fmla="*/ 512748 w 1860135"/>
              <a:gd name="csY4" fmla="*/ 0 h 6858000"/>
              <a:gd name="csX0" fmla="*/ 512748 w 1860135"/>
              <a:gd name="csY0" fmla="*/ 0 h 6858000"/>
              <a:gd name="csX1" fmla="*/ 1860135 w 1860135"/>
              <a:gd name="csY1" fmla="*/ 0 h 6858000"/>
              <a:gd name="csX2" fmla="*/ 1860135 w 1860135"/>
              <a:gd name="csY2" fmla="*/ 6858000 h 6858000"/>
              <a:gd name="csX3" fmla="*/ 0 w 1860135"/>
              <a:gd name="csY3" fmla="*/ 6858000 h 6858000"/>
              <a:gd name="csX4" fmla="*/ 324741 w 1860135"/>
              <a:gd name="csY4" fmla="*/ 2691925 h 6858000"/>
              <a:gd name="csX5" fmla="*/ 512748 w 1860135"/>
              <a:gd name="csY5" fmla="*/ 0 h 6858000"/>
              <a:gd name="csX0" fmla="*/ 512748 w 1860135"/>
              <a:gd name="csY0" fmla="*/ 0 h 6858000"/>
              <a:gd name="csX1" fmla="*/ 1860135 w 1860135"/>
              <a:gd name="csY1" fmla="*/ 0 h 6858000"/>
              <a:gd name="csX2" fmla="*/ 1860135 w 1860135"/>
              <a:gd name="csY2" fmla="*/ 6858000 h 6858000"/>
              <a:gd name="csX3" fmla="*/ 0 w 1860135"/>
              <a:gd name="csY3" fmla="*/ 6858000 h 6858000"/>
              <a:gd name="csX4" fmla="*/ 8546 w 1860135"/>
              <a:gd name="csY4" fmla="*/ 6033331 h 6858000"/>
              <a:gd name="csX5" fmla="*/ 512748 w 1860135"/>
              <a:gd name="csY5" fmla="*/ 0 h 6858000"/>
              <a:gd name="csX0" fmla="*/ 512748 w 1860135"/>
              <a:gd name="csY0" fmla="*/ 0 h 6858000"/>
              <a:gd name="csX1" fmla="*/ 1860135 w 1860135"/>
              <a:gd name="csY1" fmla="*/ 0 h 6858000"/>
              <a:gd name="csX2" fmla="*/ 1860135 w 1860135"/>
              <a:gd name="csY2" fmla="*/ 6858000 h 6858000"/>
              <a:gd name="csX3" fmla="*/ 0 w 1860135"/>
              <a:gd name="csY3" fmla="*/ 6858000 h 6858000"/>
              <a:gd name="csX4" fmla="*/ 8546 w 1860135"/>
              <a:gd name="csY4" fmla="*/ 5657316 h 6858000"/>
              <a:gd name="csX5" fmla="*/ 512748 w 1860135"/>
              <a:gd name="csY5" fmla="*/ 0 h 6858000"/>
              <a:gd name="csX0" fmla="*/ 512748 w 1860135"/>
              <a:gd name="csY0" fmla="*/ 0 h 6858000"/>
              <a:gd name="csX1" fmla="*/ 1860135 w 1860135"/>
              <a:gd name="csY1" fmla="*/ 0 h 6858000"/>
              <a:gd name="csX2" fmla="*/ 1860135 w 1860135"/>
              <a:gd name="csY2" fmla="*/ 6858000 h 6858000"/>
              <a:gd name="csX3" fmla="*/ 0 w 1860135"/>
              <a:gd name="csY3" fmla="*/ 6858000 h 6858000"/>
              <a:gd name="csX4" fmla="*/ 8546 w 1860135"/>
              <a:gd name="csY4" fmla="*/ 5913690 h 6858000"/>
              <a:gd name="csX5" fmla="*/ 512748 w 1860135"/>
              <a:gd name="csY5" fmla="*/ 0 h 6858000"/>
            </a:gdLst>
            <a:ahLst/>
            <a:cxnLst>
              <a:cxn ang="0">
                <a:pos x="csX0" y="csY0"/>
              </a:cxn>
              <a:cxn ang="0">
                <a:pos x="csX1" y="csY1"/>
              </a:cxn>
              <a:cxn ang="0">
                <a:pos x="csX2" y="csY2"/>
              </a:cxn>
              <a:cxn ang="0">
                <a:pos x="csX3" y="csY3"/>
              </a:cxn>
              <a:cxn ang="0">
                <a:pos x="csX4" y="csY4"/>
              </a:cxn>
              <a:cxn ang="0">
                <a:pos x="csX5" y="csY5"/>
              </a:cxn>
            </a:cxnLst>
            <a:rect l="l" t="t" r="r" b="b"/>
            <a:pathLst>
              <a:path w="1860135" h="6858000">
                <a:moveTo>
                  <a:pt x="512748" y="0"/>
                </a:moveTo>
                <a:lnTo>
                  <a:pt x="1860135" y="0"/>
                </a:lnTo>
                <a:lnTo>
                  <a:pt x="1860135" y="6858000"/>
                </a:lnTo>
                <a:lnTo>
                  <a:pt x="0" y="6858000"/>
                </a:lnTo>
                <a:cubicBezTo>
                  <a:pt x="2849" y="6583110"/>
                  <a:pt x="5697" y="6188580"/>
                  <a:pt x="8546" y="5913690"/>
                </a:cubicBezTo>
                <a:lnTo>
                  <a:pt x="512748" y="0"/>
                </a:lnTo>
                <a:close/>
              </a:path>
            </a:pathLst>
          </a:custGeom>
          <a:solidFill>
            <a:schemeClr val="bg2">
              <a:alpha val="60000"/>
            </a:schemeClr>
          </a:solidFill>
          <a:ln w="9525" cap="flat">
            <a:noFill/>
            <a:prstDash val="solid"/>
            <a:miter/>
          </a:ln>
        </p:spPr>
        <p:txBody>
          <a:bodyPr rtlCol="0" anchor="ctr"/>
          <a:lstStyle/>
          <a:p>
            <a:pPr algn="l"/>
            <a:endParaRPr lang="en-SE" dirty="0"/>
          </a:p>
        </p:txBody>
      </p:sp>
      <p:sp>
        <p:nvSpPr>
          <p:cNvPr id="8" name="Title Placeholder 6">
            <a:extLst>
              <a:ext uri="{FF2B5EF4-FFF2-40B4-BE49-F238E27FC236}">
                <a16:creationId xmlns:a16="http://schemas.microsoft.com/office/drawing/2014/main" id="{61B6349E-6ADB-A246-8489-8DD2CCCA98C8}"/>
              </a:ext>
            </a:extLst>
          </p:cNvPr>
          <p:cNvSpPr>
            <a:spLocks noGrp="1"/>
          </p:cNvSpPr>
          <p:nvPr>
            <p:ph type="title"/>
          </p:nvPr>
        </p:nvSpPr>
        <p:spPr>
          <a:xfrm>
            <a:off x="0" y="0"/>
            <a:ext cx="12204000" cy="1278731"/>
          </a:xfrm>
          <a:prstGeom prst="rect">
            <a:avLst/>
          </a:prstGeom>
          <a:noFill/>
        </p:spPr>
        <p:txBody>
          <a:bodyPr vert="horz" lIns="503998" tIns="396000" rIns="0" bIns="45720" rtlCol="0" anchor="t">
            <a:normAutofit/>
          </a:bodyPr>
          <a:lstStyle>
            <a:lvl1pPr>
              <a:defRPr b="0" i="0">
                <a:solidFill>
                  <a:schemeClr val="tx1"/>
                </a:solidFill>
                <a:latin typeface="Roboto Condensed Medium" panose="02000000000000000000" pitchFamily="2" charset="0"/>
                <a:ea typeface="Roboto Condensed Medium" panose="02000000000000000000" pitchFamily="2" charset="0"/>
              </a:defRPr>
            </a:lvl1pPr>
          </a:lstStyle>
          <a:p>
            <a:r>
              <a:rPr lang="en-GB"/>
              <a:t>Click to edit Master title style</a:t>
            </a:r>
            <a:endParaRPr lang="en-SE" dirty="0"/>
          </a:p>
        </p:txBody>
      </p:sp>
      <p:pic>
        <p:nvPicPr>
          <p:cNvPr id="13" name="Graphic 12">
            <a:extLst>
              <a:ext uri="{FF2B5EF4-FFF2-40B4-BE49-F238E27FC236}">
                <a16:creationId xmlns:a16="http://schemas.microsoft.com/office/drawing/2014/main" id="{AF896B2F-69E4-1A07-FE3F-D31AD9A3C06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83609" y="6317262"/>
            <a:ext cx="1215313" cy="311010"/>
          </a:xfrm>
          <a:prstGeom prst="rect">
            <a:avLst/>
          </a:prstGeom>
        </p:spPr>
      </p:pic>
      <p:sp>
        <p:nvSpPr>
          <p:cNvPr id="3" name="TextBox 2">
            <a:extLst>
              <a:ext uri="{FF2B5EF4-FFF2-40B4-BE49-F238E27FC236}">
                <a16:creationId xmlns:a16="http://schemas.microsoft.com/office/drawing/2014/main" id="{FB0494A3-562B-F99E-DE15-01C6F4FC0255}"/>
              </a:ext>
            </a:extLst>
          </p:cNvPr>
          <p:cNvSpPr txBox="1"/>
          <p:nvPr userDrawn="1"/>
        </p:nvSpPr>
        <p:spPr>
          <a:xfrm>
            <a:off x="13459626" y="1273323"/>
            <a:ext cx="0" cy="0"/>
          </a:xfrm>
          <a:prstGeom prst="rect">
            <a:avLst/>
          </a:prstGeom>
          <a:blipFill dpi="0" rotWithShape="1">
            <a:blip>
              <a:alphaModFix amt="94490"/>
              <a:extLst>
                <a:ext uri="{96DAC541-7B7A-43D3-8B79-37D633B846F1}">
                  <asvg:svgBlip xmlns:asvg="http://schemas.microsoft.com/office/drawing/2016/SVG/main" r:embed="rId3"/>
                </a:ext>
              </a:extLst>
            </a:blip>
            <a:srcRect/>
            <a:stretch>
              <a:fillRect/>
            </a:stretch>
          </a:blipFill>
        </p:spPr>
        <p:txBody>
          <a:bodyPr wrap="none" lIns="360000" tIns="216000" rtlCol="0">
            <a:normAutofit fontScale="25000" lnSpcReduction="20000"/>
          </a:bodyPr>
          <a:lstStyle/>
          <a:p>
            <a:pPr algn="l"/>
            <a:endParaRPr lang="en-SE" sz="2000" b="0" i="0" dirty="0">
              <a:latin typeface="Roboto Medium" panose="02000000000000000000" pitchFamily="2" charset="0"/>
              <a:ea typeface="Roboto Medium" panose="02000000000000000000" pitchFamily="2" charset="0"/>
            </a:endParaRPr>
          </a:p>
        </p:txBody>
      </p:sp>
      <p:sp>
        <p:nvSpPr>
          <p:cNvPr id="7" name="Content Placeholder 2">
            <a:extLst>
              <a:ext uri="{FF2B5EF4-FFF2-40B4-BE49-F238E27FC236}">
                <a16:creationId xmlns:a16="http://schemas.microsoft.com/office/drawing/2014/main" id="{68B1ECFB-815D-E437-966B-1C3EAD8EE7FB}"/>
              </a:ext>
            </a:extLst>
          </p:cNvPr>
          <p:cNvSpPr>
            <a:spLocks noGrp="1"/>
          </p:cNvSpPr>
          <p:nvPr>
            <p:ph idx="1"/>
          </p:nvPr>
        </p:nvSpPr>
        <p:spPr>
          <a:xfrm>
            <a:off x="437322" y="1378226"/>
            <a:ext cx="9702101" cy="5250046"/>
          </a:xfrm>
          <a:prstGeom prst="rect">
            <a:avLst/>
          </a:prstGeom>
        </p:spPr>
        <p:txBody>
          <a:bodyPr/>
          <a:lstStyle>
            <a:lvl1pPr>
              <a:defRPr b="0" i="0">
                <a:solidFill>
                  <a:schemeClr val="tx1"/>
                </a:solidFill>
                <a:latin typeface="Roboto Medium" panose="02000000000000000000" pitchFamily="2" charset="0"/>
                <a:ea typeface="Roboto Medium" panose="02000000000000000000" pitchFamily="2" charset="0"/>
              </a:defRPr>
            </a:lvl1pPr>
            <a:lvl2pPr>
              <a:buSzPct val="80000"/>
              <a:buFontTx/>
              <a:buBlip>
                <a:blip>
                  <a:extLst>
                    <a:ext uri="{96DAC541-7B7A-43D3-8B79-37D633B846F1}">
                      <asvg:svgBlip xmlns:asvg="http://schemas.microsoft.com/office/drawing/2016/SVG/main" r:embed="rId4"/>
                    </a:ext>
                  </a:extLst>
                </a:blip>
              </a:buBlip>
              <a:defRPr b="0" i="0">
                <a:solidFill>
                  <a:schemeClr val="tx1"/>
                </a:solidFill>
                <a:latin typeface="Roboto Medium" panose="02000000000000000000" pitchFamily="2" charset="0"/>
                <a:ea typeface="Roboto Medium" panose="02000000000000000000" pitchFamily="2" charset="0"/>
              </a:defRPr>
            </a:lvl2pPr>
            <a:lvl3pPr>
              <a:defRPr b="0" i="0">
                <a:solidFill>
                  <a:schemeClr val="tx1"/>
                </a:solidFill>
                <a:latin typeface="Roboto Medium" panose="02000000000000000000" pitchFamily="2" charset="0"/>
                <a:ea typeface="Roboto Medium" panose="02000000000000000000" pitchFamily="2" charset="0"/>
              </a:defRPr>
            </a:lvl3pPr>
            <a:lvl4pPr>
              <a:defRPr b="0" i="0">
                <a:solidFill>
                  <a:schemeClr val="tx1"/>
                </a:solidFill>
                <a:latin typeface="Roboto Medium" panose="02000000000000000000" pitchFamily="2" charset="0"/>
                <a:ea typeface="Roboto Medium" panose="02000000000000000000" pitchFamily="2" charset="0"/>
              </a:defRPr>
            </a:lvl4pPr>
            <a:lvl5pPr>
              <a:defRPr b="0" i="0">
                <a:solidFill>
                  <a:schemeClr val="tx1"/>
                </a:solidFill>
                <a:latin typeface="Roboto Medium" panose="02000000000000000000" pitchFamily="2" charset="0"/>
                <a:ea typeface="Roboto Medium" panose="020000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dirty="0"/>
          </a:p>
        </p:txBody>
      </p:sp>
      <p:sp>
        <p:nvSpPr>
          <p:cNvPr id="9" name="Online Image Placeholder 5">
            <a:extLst>
              <a:ext uri="{FF2B5EF4-FFF2-40B4-BE49-F238E27FC236}">
                <a16:creationId xmlns:a16="http://schemas.microsoft.com/office/drawing/2014/main" id="{D71CDD67-6E31-453B-F402-8F6FE2C3A28F}"/>
              </a:ext>
            </a:extLst>
          </p:cNvPr>
          <p:cNvSpPr>
            <a:spLocks noGrp="1"/>
          </p:cNvSpPr>
          <p:nvPr>
            <p:ph type="clipArt" sz="quarter" idx="13"/>
          </p:nvPr>
        </p:nvSpPr>
        <p:spPr>
          <a:xfrm>
            <a:off x="10343865" y="1585731"/>
            <a:ext cx="1659082" cy="1169043"/>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58000"/>
              <a:gd name="csX1" fmla="*/ 1696278 w 12192000"/>
              <a:gd name="csY1" fmla="*/ 13252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12487 w 12192000"/>
              <a:gd name="csY3" fmla="*/ 3843130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2059478 w 12192000"/>
              <a:gd name="csY2" fmla="*/ 265043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64626"/>
              <a:gd name="csX1" fmla="*/ 6453809 w 12192000"/>
              <a:gd name="csY1" fmla="*/ 516834 h 6864626"/>
              <a:gd name="csX2" fmla="*/ 11807687 w 12192000"/>
              <a:gd name="csY2" fmla="*/ 225287 h 6864626"/>
              <a:gd name="csX3" fmla="*/ 12125739 w 12192000"/>
              <a:gd name="csY3" fmla="*/ 1351721 h 6864626"/>
              <a:gd name="csX4" fmla="*/ 12192000 w 12192000"/>
              <a:gd name="csY4" fmla="*/ 6858000 h 6864626"/>
              <a:gd name="csX5" fmla="*/ 10681252 w 12192000"/>
              <a:gd name="csY5" fmla="*/ 6864626 h 6864626"/>
              <a:gd name="csX6" fmla="*/ 0 w 12192000"/>
              <a:gd name="csY6" fmla="*/ 6858000 h 6864626"/>
              <a:gd name="csX7" fmla="*/ 0 w 12192000"/>
              <a:gd name="csY7" fmla="*/ 0 h 6864626"/>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9263269 w 12192000"/>
              <a:gd name="csY5" fmla="*/ 6639339 h 6858000"/>
              <a:gd name="csX6" fmla="*/ 0 w 12192000"/>
              <a:gd name="csY6" fmla="*/ 6858000 h 6858000"/>
              <a:gd name="csX7" fmla="*/ 0 w 12192000"/>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9263269 w 12125739"/>
              <a:gd name="csY5" fmla="*/ 6639339 h 6858000"/>
              <a:gd name="csX6" fmla="*/ 0 w 12125739"/>
              <a:gd name="csY6" fmla="*/ 6858000 h 6858000"/>
              <a:gd name="csX7" fmla="*/ 0 w 12125739"/>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579956 w 12125739"/>
              <a:gd name="csY5" fmla="*/ 6557211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720742 w 12125739"/>
              <a:gd name="csY6" fmla="*/ 6579181 h 6858000"/>
              <a:gd name="csX7" fmla="*/ 0 w 12125739"/>
              <a:gd name="csY7" fmla="*/ 6858000 h 6858000"/>
              <a:gd name="csX8" fmla="*/ 0 w 12125739"/>
              <a:gd name="csY8" fmla="*/ 0 h 6858000"/>
              <a:gd name="csX0" fmla="*/ 0 w 12125739"/>
              <a:gd name="csY0" fmla="*/ 166060 h 7024060"/>
              <a:gd name="csX1" fmla="*/ 9937446 w 12125739"/>
              <a:gd name="csY1" fmla="*/ 0 h 7024060"/>
              <a:gd name="csX2" fmla="*/ 11807687 w 12125739"/>
              <a:gd name="csY2" fmla="*/ 391347 h 7024060"/>
              <a:gd name="csX3" fmla="*/ 12125739 w 12125739"/>
              <a:gd name="csY3" fmla="*/ 1517781 h 7024060"/>
              <a:gd name="csX4" fmla="*/ 12104862 w 12125739"/>
              <a:gd name="csY4" fmla="*/ 6602955 h 7024060"/>
              <a:gd name="csX5" fmla="*/ 10746971 w 12125739"/>
              <a:gd name="csY5" fmla="*/ 6610475 h 7024060"/>
              <a:gd name="csX6" fmla="*/ 9720742 w 12125739"/>
              <a:gd name="csY6" fmla="*/ 6745241 h 7024060"/>
              <a:gd name="csX7" fmla="*/ 0 w 12125739"/>
              <a:gd name="csY7" fmla="*/ 7024060 h 7024060"/>
              <a:gd name="csX8" fmla="*/ 0 w 12125739"/>
              <a:gd name="csY8" fmla="*/ 166060 h 7024060"/>
              <a:gd name="csX0" fmla="*/ 0 w 12125739"/>
              <a:gd name="csY0" fmla="*/ 166060 h 7024060"/>
              <a:gd name="csX1" fmla="*/ 9937446 w 12125739"/>
              <a:gd name="csY1" fmla="*/ 0 h 7024060"/>
              <a:gd name="csX2" fmla="*/ 11807687 w 12125739"/>
              <a:gd name="csY2" fmla="*/ 391347 h 7024060"/>
              <a:gd name="csX3" fmla="*/ 12125739 w 12125739"/>
              <a:gd name="csY3" fmla="*/ 1517781 h 7024060"/>
              <a:gd name="csX4" fmla="*/ 12104862 w 12125739"/>
              <a:gd name="csY4" fmla="*/ 6602955 h 7024060"/>
              <a:gd name="csX5" fmla="*/ 11796526 w 12125739"/>
              <a:gd name="csY5" fmla="*/ 6799361 h 7024060"/>
              <a:gd name="csX6" fmla="*/ 9720742 w 12125739"/>
              <a:gd name="csY6" fmla="*/ 6745241 h 7024060"/>
              <a:gd name="csX7" fmla="*/ 0 w 12125739"/>
              <a:gd name="csY7" fmla="*/ 7024060 h 7024060"/>
              <a:gd name="csX8" fmla="*/ 0 w 12125739"/>
              <a:gd name="csY8" fmla="*/ 166060 h 7024060"/>
              <a:gd name="csX0" fmla="*/ 3726 w 12129465"/>
              <a:gd name="csY0" fmla="*/ 166060 h 7024060"/>
              <a:gd name="csX1" fmla="*/ 9941172 w 12129465"/>
              <a:gd name="csY1" fmla="*/ 0 h 7024060"/>
              <a:gd name="csX2" fmla="*/ 11811413 w 12129465"/>
              <a:gd name="csY2" fmla="*/ 391347 h 7024060"/>
              <a:gd name="csX3" fmla="*/ 12129465 w 12129465"/>
              <a:gd name="csY3" fmla="*/ 1517781 h 7024060"/>
              <a:gd name="csX4" fmla="*/ 12108588 w 12129465"/>
              <a:gd name="csY4" fmla="*/ 6602955 h 7024060"/>
              <a:gd name="csX5" fmla="*/ 11800252 w 12129465"/>
              <a:gd name="csY5" fmla="*/ 6799361 h 7024060"/>
              <a:gd name="csX6" fmla="*/ 9724468 w 12129465"/>
              <a:gd name="csY6" fmla="*/ 6745241 h 7024060"/>
              <a:gd name="csX7" fmla="*/ 3726 w 12129465"/>
              <a:gd name="csY7" fmla="*/ 7024060 h 7024060"/>
              <a:gd name="csX8" fmla="*/ 0 w 12129465"/>
              <a:gd name="csY8" fmla="*/ 3797398 h 7024060"/>
              <a:gd name="csX9" fmla="*/ 3726 w 12129465"/>
              <a:gd name="csY9" fmla="*/ 166060 h 7024060"/>
              <a:gd name="csX0" fmla="*/ 294027 w 12419766"/>
              <a:gd name="csY0" fmla="*/ 166060 h 7024060"/>
              <a:gd name="csX1" fmla="*/ 10231473 w 12419766"/>
              <a:gd name="csY1" fmla="*/ 0 h 7024060"/>
              <a:gd name="csX2" fmla="*/ 12101714 w 12419766"/>
              <a:gd name="csY2" fmla="*/ 391347 h 7024060"/>
              <a:gd name="csX3" fmla="*/ 12419766 w 12419766"/>
              <a:gd name="csY3" fmla="*/ 1517781 h 7024060"/>
              <a:gd name="csX4" fmla="*/ 12398889 w 12419766"/>
              <a:gd name="csY4" fmla="*/ 6602955 h 7024060"/>
              <a:gd name="csX5" fmla="*/ 12090553 w 12419766"/>
              <a:gd name="csY5" fmla="*/ 6799361 h 7024060"/>
              <a:gd name="csX6" fmla="*/ 10014769 w 12419766"/>
              <a:gd name="csY6" fmla="*/ 6745241 h 7024060"/>
              <a:gd name="csX7" fmla="*/ 294027 w 12419766"/>
              <a:gd name="csY7" fmla="*/ 7024060 h 7024060"/>
              <a:gd name="csX8" fmla="*/ 0 w 12419766"/>
              <a:gd name="csY8" fmla="*/ 629933 h 7024060"/>
              <a:gd name="csX9" fmla="*/ 294027 w 12419766"/>
              <a:gd name="csY9" fmla="*/ 166060 h 7024060"/>
              <a:gd name="csX0" fmla="*/ 294027 w 12419766"/>
              <a:gd name="csY0" fmla="*/ 441822 h 7299822"/>
              <a:gd name="csX1" fmla="*/ 9708961 w 12419766"/>
              <a:gd name="csY1" fmla="*/ 0 h 7299822"/>
              <a:gd name="csX2" fmla="*/ 12101714 w 12419766"/>
              <a:gd name="csY2" fmla="*/ 667109 h 7299822"/>
              <a:gd name="csX3" fmla="*/ 12419766 w 12419766"/>
              <a:gd name="csY3" fmla="*/ 1793543 h 7299822"/>
              <a:gd name="csX4" fmla="*/ 12398889 w 12419766"/>
              <a:gd name="csY4" fmla="*/ 6878717 h 7299822"/>
              <a:gd name="csX5" fmla="*/ 12090553 w 12419766"/>
              <a:gd name="csY5" fmla="*/ 7075123 h 7299822"/>
              <a:gd name="csX6" fmla="*/ 10014769 w 12419766"/>
              <a:gd name="csY6" fmla="*/ 7021003 h 7299822"/>
              <a:gd name="csX7" fmla="*/ 294027 w 12419766"/>
              <a:gd name="csY7" fmla="*/ 7299822 h 7299822"/>
              <a:gd name="csX8" fmla="*/ 0 w 12419766"/>
              <a:gd name="csY8" fmla="*/ 905695 h 7299822"/>
              <a:gd name="csX9" fmla="*/ 294027 w 12419766"/>
              <a:gd name="csY9" fmla="*/ 441822 h 7299822"/>
              <a:gd name="csX0" fmla="*/ 294027 w 12419766"/>
              <a:gd name="csY0" fmla="*/ 441822 h 7646256"/>
              <a:gd name="csX1" fmla="*/ 9708961 w 12419766"/>
              <a:gd name="csY1" fmla="*/ 0 h 7646256"/>
              <a:gd name="csX2" fmla="*/ 12101714 w 12419766"/>
              <a:gd name="csY2" fmla="*/ 667109 h 7646256"/>
              <a:gd name="csX3" fmla="*/ 12419766 w 12419766"/>
              <a:gd name="csY3" fmla="*/ 1793543 h 7646256"/>
              <a:gd name="csX4" fmla="*/ 12398889 w 12419766"/>
              <a:gd name="csY4" fmla="*/ 6878717 h 7646256"/>
              <a:gd name="csX5" fmla="*/ 12090553 w 12419766"/>
              <a:gd name="csY5" fmla="*/ 7075123 h 7646256"/>
              <a:gd name="csX6" fmla="*/ 9875217 w 12419766"/>
              <a:gd name="csY6" fmla="*/ 7646256 h 7646256"/>
              <a:gd name="csX7" fmla="*/ 294027 w 12419766"/>
              <a:gd name="csY7" fmla="*/ 7299822 h 7646256"/>
              <a:gd name="csX8" fmla="*/ 0 w 12419766"/>
              <a:gd name="csY8" fmla="*/ 905695 h 7646256"/>
              <a:gd name="csX9" fmla="*/ 294027 w 12419766"/>
              <a:gd name="csY9" fmla="*/ 441822 h 7646256"/>
              <a:gd name="csX0" fmla="*/ 503355 w 12419766"/>
              <a:gd name="csY0" fmla="*/ 653666 h 7646256"/>
              <a:gd name="csX1" fmla="*/ 9708961 w 12419766"/>
              <a:gd name="csY1" fmla="*/ 0 h 7646256"/>
              <a:gd name="csX2" fmla="*/ 12101714 w 12419766"/>
              <a:gd name="csY2" fmla="*/ 667109 h 7646256"/>
              <a:gd name="csX3" fmla="*/ 12419766 w 12419766"/>
              <a:gd name="csY3" fmla="*/ 1793543 h 7646256"/>
              <a:gd name="csX4" fmla="*/ 12398889 w 12419766"/>
              <a:gd name="csY4" fmla="*/ 6878717 h 7646256"/>
              <a:gd name="csX5" fmla="*/ 12090553 w 12419766"/>
              <a:gd name="csY5" fmla="*/ 7075123 h 7646256"/>
              <a:gd name="csX6" fmla="*/ 9875217 w 12419766"/>
              <a:gd name="csY6" fmla="*/ 7646256 h 7646256"/>
              <a:gd name="csX7" fmla="*/ 294027 w 12419766"/>
              <a:gd name="csY7" fmla="*/ 7299822 h 7646256"/>
              <a:gd name="csX8" fmla="*/ 0 w 12419766"/>
              <a:gd name="csY8" fmla="*/ 905695 h 7646256"/>
              <a:gd name="csX9" fmla="*/ 503355 w 12419766"/>
              <a:gd name="csY9" fmla="*/ 653666 h 7646256"/>
              <a:gd name="csX0" fmla="*/ 503355 w 12419766"/>
              <a:gd name="csY0" fmla="*/ 0 h 6992590"/>
              <a:gd name="csX1" fmla="*/ 10650946 w 12419766"/>
              <a:gd name="csY1" fmla="*/ 21588 h 6992590"/>
              <a:gd name="csX2" fmla="*/ 12101714 w 12419766"/>
              <a:gd name="csY2" fmla="*/ 13443 h 6992590"/>
              <a:gd name="csX3" fmla="*/ 12419766 w 12419766"/>
              <a:gd name="csY3" fmla="*/ 1139877 h 6992590"/>
              <a:gd name="csX4" fmla="*/ 12398889 w 12419766"/>
              <a:gd name="csY4" fmla="*/ 6225051 h 6992590"/>
              <a:gd name="csX5" fmla="*/ 12090553 w 12419766"/>
              <a:gd name="csY5" fmla="*/ 6421457 h 6992590"/>
              <a:gd name="csX6" fmla="*/ 9875217 w 12419766"/>
              <a:gd name="csY6" fmla="*/ 6992590 h 6992590"/>
              <a:gd name="csX7" fmla="*/ 294027 w 12419766"/>
              <a:gd name="csY7" fmla="*/ 6646156 h 6992590"/>
              <a:gd name="csX8" fmla="*/ 0 w 12419766"/>
              <a:gd name="csY8" fmla="*/ 252029 h 6992590"/>
              <a:gd name="csX9" fmla="*/ 503355 w 12419766"/>
              <a:gd name="csY9" fmla="*/ 0 h 6992590"/>
              <a:gd name="csX0" fmla="*/ 503355 w 12419766"/>
              <a:gd name="csY0" fmla="*/ 0 h 6992590"/>
              <a:gd name="csX1" fmla="*/ 10650946 w 12419766"/>
              <a:gd name="csY1" fmla="*/ 21588 h 6992590"/>
              <a:gd name="csX2" fmla="*/ 12345934 w 12419766"/>
              <a:gd name="csY2" fmla="*/ 53164 h 6992590"/>
              <a:gd name="csX3" fmla="*/ 12419766 w 12419766"/>
              <a:gd name="csY3" fmla="*/ 1139877 h 6992590"/>
              <a:gd name="csX4" fmla="*/ 12398889 w 12419766"/>
              <a:gd name="csY4" fmla="*/ 6225051 h 6992590"/>
              <a:gd name="csX5" fmla="*/ 12090553 w 12419766"/>
              <a:gd name="csY5" fmla="*/ 6421457 h 6992590"/>
              <a:gd name="csX6" fmla="*/ 9875217 w 12419766"/>
              <a:gd name="csY6" fmla="*/ 6992590 h 6992590"/>
              <a:gd name="csX7" fmla="*/ 294027 w 12419766"/>
              <a:gd name="csY7" fmla="*/ 6646156 h 6992590"/>
              <a:gd name="csX8" fmla="*/ 0 w 12419766"/>
              <a:gd name="csY8" fmla="*/ 252029 h 6992590"/>
              <a:gd name="csX9" fmla="*/ 503355 w 12419766"/>
              <a:gd name="csY9" fmla="*/ 0 h 6992590"/>
              <a:gd name="csX0" fmla="*/ 503355 w 12419766"/>
              <a:gd name="csY0" fmla="*/ 0 h 6992590"/>
              <a:gd name="csX1" fmla="*/ 10650946 w 12419766"/>
              <a:gd name="csY1" fmla="*/ 21588 h 6992590"/>
              <a:gd name="csX2" fmla="*/ 12345934 w 12419766"/>
              <a:gd name="csY2" fmla="*/ 53164 h 6992590"/>
              <a:gd name="csX3" fmla="*/ 12419766 w 12419766"/>
              <a:gd name="csY3" fmla="*/ 1139877 h 6992590"/>
              <a:gd name="csX4" fmla="*/ 12398889 w 12419766"/>
              <a:gd name="csY4" fmla="*/ 6225051 h 6992590"/>
              <a:gd name="csX5" fmla="*/ 12090553 w 12419766"/>
              <a:gd name="csY5" fmla="*/ 6421457 h 6992590"/>
              <a:gd name="csX6" fmla="*/ 9875217 w 12419766"/>
              <a:gd name="csY6" fmla="*/ 6992590 h 6992590"/>
              <a:gd name="csX7" fmla="*/ 294027 w 12419766"/>
              <a:gd name="csY7" fmla="*/ 6646156 h 6992590"/>
              <a:gd name="csX8" fmla="*/ 0 w 12419766"/>
              <a:gd name="csY8" fmla="*/ 821360 h 6992590"/>
              <a:gd name="csX9" fmla="*/ 503355 w 12419766"/>
              <a:gd name="csY9" fmla="*/ 0 h 6992590"/>
              <a:gd name="csX0" fmla="*/ 3678188 w 12419766"/>
              <a:gd name="csY0" fmla="*/ 44614 h 6971003"/>
              <a:gd name="csX1" fmla="*/ 10650946 w 12419766"/>
              <a:gd name="csY1" fmla="*/ 1 h 6971003"/>
              <a:gd name="csX2" fmla="*/ 12345934 w 12419766"/>
              <a:gd name="csY2" fmla="*/ 31577 h 6971003"/>
              <a:gd name="csX3" fmla="*/ 12419766 w 12419766"/>
              <a:gd name="csY3" fmla="*/ 1118290 h 6971003"/>
              <a:gd name="csX4" fmla="*/ 12398889 w 12419766"/>
              <a:gd name="csY4" fmla="*/ 6203464 h 6971003"/>
              <a:gd name="csX5" fmla="*/ 12090553 w 12419766"/>
              <a:gd name="csY5" fmla="*/ 6399870 h 6971003"/>
              <a:gd name="csX6" fmla="*/ 9875217 w 12419766"/>
              <a:gd name="csY6" fmla="*/ 6971003 h 6971003"/>
              <a:gd name="csX7" fmla="*/ 294027 w 12419766"/>
              <a:gd name="csY7" fmla="*/ 6624569 h 6971003"/>
              <a:gd name="csX8" fmla="*/ 0 w 12419766"/>
              <a:gd name="csY8" fmla="*/ 799773 h 6971003"/>
              <a:gd name="csX9" fmla="*/ 3678188 w 12419766"/>
              <a:gd name="csY9" fmla="*/ 44614 h 6971003"/>
              <a:gd name="csX0" fmla="*/ 3678188 w 12419766"/>
              <a:gd name="csY0" fmla="*/ 13037 h 6939426"/>
              <a:gd name="csX1" fmla="*/ 10790498 w 12419766"/>
              <a:gd name="csY1" fmla="*/ 8145 h 6939426"/>
              <a:gd name="csX2" fmla="*/ 12345934 w 12419766"/>
              <a:gd name="csY2" fmla="*/ 0 h 6939426"/>
              <a:gd name="csX3" fmla="*/ 12419766 w 12419766"/>
              <a:gd name="csY3" fmla="*/ 1086713 h 6939426"/>
              <a:gd name="csX4" fmla="*/ 12398889 w 12419766"/>
              <a:gd name="csY4" fmla="*/ 6171887 h 6939426"/>
              <a:gd name="csX5" fmla="*/ 12090553 w 12419766"/>
              <a:gd name="csY5" fmla="*/ 6368293 h 6939426"/>
              <a:gd name="csX6" fmla="*/ 9875217 w 12419766"/>
              <a:gd name="csY6" fmla="*/ 6939426 h 6939426"/>
              <a:gd name="csX7" fmla="*/ 294027 w 12419766"/>
              <a:gd name="csY7" fmla="*/ 6592992 h 6939426"/>
              <a:gd name="csX8" fmla="*/ 0 w 12419766"/>
              <a:gd name="csY8" fmla="*/ 768196 h 6939426"/>
              <a:gd name="csX9" fmla="*/ 3678188 w 12419766"/>
              <a:gd name="csY9" fmla="*/ 13037 h 69394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419766" h="6939426">
                <a:moveTo>
                  <a:pt x="3678188" y="13037"/>
                </a:moveTo>
                <a:lnTo>
                  <a:pt x="10790498" y="8145"/>
                </a:lnTo>
                <a:lnTo>
                  <a:pt x="12345934" y="0"/>
                </a:lnTo>
                <a:lnTo>
                  <a:pt x="12419766" y="1086713"/>
                </a:lnTo>
                <a:lnTo>
                  <a:pt x="12398889" y="6171887"/>
                </a:lnTo>
                <a:lnTo>
                  <a:pt x="12090553" y="6368293"/>
                </a:lnTo>
                <a:lnTo>
                  <a:pt x="9875217" y="6939426"/>
                </a:lnTo>
                <a:lnTo>
                  <a:pt x="294027" y="6592992"/>
                </a:lnTo>
                <a:lnTo>
                  <a:pt x="0" y="768196"/>
                </a:lnTo>
                <a:lnTo>
                  <a:pt x="3678188" y="13037"/>
                </a:lnTo>
                <a:close/>
              </a:path>
            </a:pathLst>
          </a:custGeom>
          <a:solidFill>
            <a:schemeClr val="bg2">
              <a:alpha val="0"/>
            </a:schemeClr>
          </a:solidFill>
        </p:spPr>
        <p:txBody>
          <a:bodyPr/>
          <a:lstStyle/>
          <a:p>
            <a:r>
              <a:rPr lang="en-GB"/>
              <a:t>Click icon to add online image</a:t>
            </a:r>
            <a:endParaRPr lang="en-SE" dirty="0"/>
          </a:p>
        </p:txBody>
      </p:sp>
      <p:sp>
        <p:nvSpPr>
          <p:cNvPr id="10" name="Online Image Placeholder 5">
            <a:extLst>
              <a:ext uri="{FF2B5EF4-FFF2-40B4-BE49-F238E27FC236}">
                <a16:creationId xmlns:a16="http://schemas.microsoft.com/office/drawing/2014/main" id="{FB946C1B-CC49-EF81-160C-575248D8B85E}"/>
              </a:ext>
            </a:extLst>
          </p:cNvPr>
          <p:cNvSpPr>
            <a:spLocks noGrp="1"/>
          </p:cNvSpPr>
          <p:nvPr>
            <p:ph type="clipArt" sz="quarter" idx="14"/>
          </p:nvPr>
        </p:nvSpPr>
        <p:spPr>
          <a:xfrm>
            <a:off x="10554666" y="3710080"/>
            <a:ext cx="1344256" cy="2188403"/>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58000"/>
              <a:gd name="csX1" fmla="*/ 1696278 w 12192000"/>
              <a:gd name="csY1" fmla="*/ 13252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12487 w 12192000"/>
              <a:gd name="csY3" fmla="*/ 3843130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2059478 w 12192000"/>
              <a:gd name="csY2" fmla="*/ 265043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64626"/>
              <a:gd name="csX1" fmla="*/ 6453809 w 12192000"/>
              <a:gd name="csY1" fmla="*/ 516834 h 6864626"/>
              <a:gd name="csX2" fmla="*/ 11807687 w 12192000"/>
              <a:gd name="csY2" fmla="*/ 225287 h 6864626"/>
              <a:gd name="csX3" fmla="*/ 12125739 w 12192000"/>
              <a:gd name="csY3" fmla="*/ 1351721 h 6864626"/>
              <a:gd name="csX4" fmla="*/ 12192000 w 12192000"/>
              <a:gd name="csY4" fmla="*/ 6858000 h 6864626"/>
              <a:gd name="csX5" fmla="*/ 10681252 w 12192000"/>
              <a:gd name="csY5" fmla="*/ 6864626 h 6864626"/>
              <a:gd name="csX6" fmla="*/ 0 w 12192000"/>
              <a:gd name="csY6" fmla="*/ 6858000 h 6864626"/>
              <a:gd name="csX7" fmla="*/ 0 w 12192000"/>
              <a:gd name="csY7" fmla="*/ 0 h 6864626"/>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9263269 w 12192000"/>
              <a:gd name="csY5" fmla="*/ 6639339 h 6858000"/>
              <a:gd name="csX6" fmla="*/ 0 w 12192000"/>
              <a:gd name="csY6" fmla="*/ 6858000 h 6858000"/>
              <a:gd name="csX7" fmla="*/ 0 w 12192000"/>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9263269 w 12125739"/>
              <a:gd name="csY5" fmla="*/ 6639339 h 6858000"/>
              <a:gd name="csX6" fmla="*/ 0 w 12125739"/>
              <a:gd name="csY6" fmla="*/ 6858000 h 6858000"/>
              <a:gd name="csX7" fmla="*/ 0 w 12125739"/>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579956 w 12125739"/>
              <a:gd name="csY5" fmla="*/ 6557211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720742 w 12125739"/>
              <a:gd name="csY6" fmla="*/ 6579181 h 6858000"/>
              <a:gd name="csX7" fmla="*/ 0 w 12125739"/>
              <a:gd name="csY7" fmla="*/ 6858000 h 6858000"/>
              <a:gd name="csX8" fmla="*/ 0 w 12125739"/>
              <a:gd name="csY8" fmla="*/ 0 h 6858000"/>
              <a:gd name="csX0" fmla="*/ 0 w 12125739"/>
              <a:gd name="csY0" fmla="*/ 166060 h 7024060"/>
              <a:gd name="csX1" fmla="*/ 9937446 w 12125739"/>
              <a:gd name="csY1" fmla="*/ 0 h 7024060"/>
              <a:gd name="csX2" fmla="*/ 11807687 w 12125739"/>
              <a:gd name="csY2" fmla="*/ 391347 h 7024060"/>
              <a:gd name="csX3" fmla="*/ 12125739 w 12125739"/>
              <a:gd name="csY3" fmla="*/ 1517781 h 7024060"/>
              <a:gd name="csX4" fmla="*/ 12104862 w 12125739"/>
              <a:gd name="csY4" fmla="*/ 6602955 h 7024060"/>
              <a:gd name="csX5" fmla="*/ 10746971 w 12125739"/>
              <a:gd name="csY5" fmla="*/ 6610475 h 7024060"/>
              <a:gd name="csX6" fmla="*/ 9720742 w 12125739"/>
              <a:gd name="csY6" fmla="*/ 6745241 h 7024060"/>
              <a:gd name="csX7" fmla="*/ 0 w 12125739"/>
              <a:gd name="csY7" fmla="*/ 7024060 h 7024060"/>
              <a:gd name="csX8" fmla="*/ 0 w 12125739"/>
              <a:gd name="csY8" fmla="*/ 166060 h 7024060"/>
              <a:gd name="csX0" fmla="*/ 0 w 12125739"/>
              <a:gd name="csY0" fmla="*/ 166060 h 7024060"/>
              <a:gd name="csX1" fmla="*/ 9937446 w 12125739"/>
              <a:gd name="csY1" fmla="*/ 0 h 7024060"/>
              <a:gd name="csX2" fmla="*/ 11807687 w 12125739"/>
              <a:gd name="csY2" fmla="*/ 391347 h 7024060"/>
              <a:gd name="csX3" fmla="*/ 12125739 w 12125739"/>
              <a:gd name="csY3" fmla="*/ 1517781 h 7024060"/>
              <a:gd name="csX4" fmla="*/ 12104862 w 12125739"/>
              <a:gd name="csY4" fmla="*/ 6602955 h 7024060"/>
              <a:gd name="csX5" fmla="*/ 11796526 w 12125739"/>
              <a:gd name="csY5" fmla="*/ 6799361 h 7024060"/>
              <a:gd name="csX6" fmla="*/ 9720742 w 12125739"/>
              <a:gd name="csY6" fmla="*/ 6745241 h 7024060"/>
              <a:gd name="csX7" fmla="*/ 0 w 12125739"/>
              <a:gd name="csY7" fmla="*/ 7024060 h 7024060"/>
              <a:gd name="csX8" fmla="*/ 0 w 12125739"/>
              <a:gd name="csY8" fmla="*/ 166060 h 7024060"/>
              <a:gd name="csX0" fmla="*/ 3726 w 12129465"/>
              <a:gd name="csY0" fmla="*/ 166060 h 7024060"/>
              <a:gd name="csX1" fmla="*/ 9941172 w 12129465"/>
              <a:gd name="csY1" fmla="*/ 0 h 7024060"/>
              <a:gd name="csX2" fmla="*/ 11811413 w 12129465"/>
              <a:gd name="csY2" fmla="*/ 391347 h 7024060"/>
              <a:gd name="csX3" fmla="*/ 12129465 w 12129465"/>
              <a:gd name="csY3" fmla="*/ 1517781 h 7024060"/>
              <a:gd name="csX4" fmla="*/ 12108588 w 12129465"/>
              <a:gd name="csY4" fmla="*/ 6602955 h 7024060"/>
              <a:gd name="csX5" fmla="*/ 11800252 w 12129465"/>
              <a:gd name="csY5" fmla="*/ 6799361 h 7024060"/>
              <a:gd name="csX6" fmla="*/ 9724468 w 12129465"/>
              <a:gd name="csY6" fmla="*/ 6745241 h 7024060"/>
              <a:gd name="csX7" fmla="*/ 3726 w 12129465"/>
              <a:gd name="csY7" fmla="*/ 7024060 h 7024060"/>
              <a:gd name="csX8" fmla="*/ 0 w 12129465"/>
              <a:gd name="csY8" fmla="*/ 3797398 h 7024060"/>
              <a:gd name="csX9" fmla="*/ 3726 w 12129465"/>
              <a:gd name="csY9" fmla="*/ 166060 h 7024060"/>
              <a:gd name="csX0" fmla="*/ 294027 w 12419766"/>
              <a:gd name="csY0" fmla="*/ 166060 h 7024060"/>
              <a:gd name="csX1" fmla="*/ 10231473 w 12419766"/>
              <a:gd name="csY1" fmla="*/ 0 h 7024060"/>
              <a:gd name="csX2" fmla="*/ 12101714 w 12419766"/>
              <a:gd name="csY2" fmla="*/ 391347 h 7024060"/>
              <a:gd name="csX3" fmla="*/ 12419766 w 12419766"/>
              <a:gd name="csY3" fmla="*/ 1517781 h 7024060"/>
              <a:gd name="csX4" fmla="*/ 12398889 w 12419766"/>
              <a:gd name="csY4" fmla="*/ 6602955 h 7024060"/>
              <a:gd name="csX5" fmla="*/ 12090553 w 12419766"/>
              <a:gd name="csY5" fmla="*/ 6799361 h 7024060"/>
              <a:gd name="csX6" fmla="*/ 10014769 w 12419766"/>
              <a:gd name="csY6" fmla="*/ 6745241 h 7024060"/>
              <a:gd name="csX7" fmla="*/ 294027 w 12419766"/>
              <a:gd name="csY7" fmla="*/ 7024060 h 7024060"/>
              <a:gd name="csX8" fmla="*/ 0 w 12419766"/>
              <a:gd name="csY8" fmla="*/ 629933 h 7024060"/>
              <a:gd name="csX9" fmla="*/ 294027 w 12419766"/>
              <a:gd name="csY9" fmla="*/ 166060 h 7024060"/>
              <a:gd name="csX0" fmla="*/ 294027 w 12419766"/>
              <a:gd name="csY0" fmla="*/ 441822 h 7299822"/>
              <a:gd name="csX1" fmla="*/ 9708961 w 12419766"/>
              <a:gd name="csY1" fmla="*/ 0 h 7299822"/>
              <a:gd name="csX2" fmla="*/ 12101714 w 12419766"/>
              <a:gd name="csY2" fmla="*/ 667109 h 7299822"/>
              <a:gd name="csX3" fmla="*/ 12419766 w 12419766"/>
              <a:gd name="csY3" fmla="*/ 1793543 h 7299822"/>
              <a:gd name="csX4" fmla="*/ 12398889 w 12419766"/>
              <a:gd name="csY4" fmla="*/ 6878717 h 7299822"/>
              <a:gd name="csX5" fmla="*/ 12090553 w 12419766"/>
              <a:gd name="csY5" fmla="*/ 7075123 h 7299822"/>
              <a:gd name="csX6" fmla="*/ 10014769 w 12419766"/>
              <a:gd name="csY6" fmla="*/ 7021003 h 7299822"/>
              <a:gd name="csX7" fmla="*/ 294027 w 12419766"/>
              <a:gd name="csY7" fmla="*/ 7299822 h 7299822"/>
              <a:gd name="csX8" fmla="*/ 0 w 12419766"/>
              <a:gd name="csY8" fmla="*/ 905695 h 7299822"/>
              <a:gd name="csX9" fmla="*/ 294027 w 12419766"/>
              <a:gd name="csY9" fmla="*/ 441822 h 7299822"/>
              <a:gd name="csX0" fmla="*/ 294027 w 12419766"/>
              <a:gd name="csY0" fmla="*/ 441822 h 7646256"/>
              <a:gd name="csX1" fmla="*/ 9708961 w 12419766"/>
              <a:gd name="csY1" fmla="*/ 0 h 7646256"/>
              <a:gd name="csX2" fmla="*/ 12101714 w 12419766"/>
              <a:gd name="csY2" fmla="*/ 667109 h 7646256"/>
              <a:gd name="csX3" fmla="*/ 12419766 w 12419766"/>
              <a:gd name="csY3" fmla="*/ 1793543 h 7646256"/>
              <a:gd name="csX4" fmla="*/ 12398889 w 12419766"/>
              <a:gd name="csY4" fmla="*/ 6878717 h 7646256"/>
              <a:gd name="csX5" fmla="*/ 12090553 w 12419766"/>
              <a:gd name="csY5" fmla="*/ 7075123 h 7646256"/>
              <a:gd name="csX6" fmla="*/ 9875217 w 12419766"/>
              <a:gd name="csY6" fmla="*/ 7646256 h 7646256"/>
              <a:gd name="csX7" fmla="*/ 294027 w 12419766"/>
              <a:gd name="csY7" fmla="*/ 7299822 h 7646256"/>
              <a:gd name="csX8" fmla="*/ 0 w 12419766"/>
              <a:gd name="csY8" fmla="*/ 905695 h 7646256"/>
              <a:gd name="csX9" fmla="*/ 294027 w 12419766"/>
              <a:gd name="csY9" fmla="*/ 441822 h 7646256"/>
              <a:gd name="csX0" fmla="*/ 503355 w 12419766"/>
              <a:gd name="csY0" fmla="*/ 653666 h 7646256"/>
              <a:gd name="csX1" fmla="*/ 9708961 w 12419766"/>
              <a:gd name="csY1" fmla="*/ 0 h 7646256"/>
              <a:gd name="csX2" fmla="*/ 12101714 w 12419766"/>
              <a:gd name="csY2" fmla="*/ 667109 h 7646256"/>
              <a:gd name="csX3" fmla="*/ 12419766 w 12419766"/>
              <a:gd name="csY3" fmla="*/ 1793543 h 7646256"/>
              <a:gd name="csX4" fmla="*/ 12398889 w 12419766"/>
              <a:gd name="csY4" fmla="*/ 6878717 h 7646256"/>
              <a:gd name="csX5" fmla="*/ 12090553 w 12419766"/>
              <a:gd name="csY5" fmla="*/ 7075123 h 7646256"/>
              <a:gd name="csX6" fmla="*/ 9875217 w 12419766"/>
              <a:gd name="csY6" fmla="*/ 7646256 h 7646256"/>
              <a:gd name="csX7" fmla="*/ 294027 w 12419766"/>
              <a:gd name="csY7" fmla="*/ 7299822 h 7646256"/>
              <a:gd name="csX8" fmla="*/ 0 w 12419766"/>
              <a:gd name="csY8" fmla="*/ 905695 h 7646256"/>
              <a:gd name="csX9" fmla="*/ 503355 w 12419766"/>
              <a:gd name="csY9" fmla="*/ 653666 h 7646256"/>
              <a:gd name="csX0" fmla="*/ 503355 w 12419766"/>
              <a:gd name="csY0" fmla="*/ 0 h 6992590"/>
              <a:gd name="csX1" fmla="*/ 10650946 w 12419766"/>
              <a:gd name="csY1" fmla="*/ 21588 h 6992590"/>
              <a:gd name="csX2" fmla="*/ 12101714 w 12419766"/>
              <a:gd name="csY2" fmla="*/ 13443 h 6992590"/>
              <a:gd name="csX3" fmla="*/ 12419766 w 12419766"/>
              <a:gd name="csY3" fmla="*/ 1139877 h 6992590"/>
              <a:gd name="csX4" fmla="*/ 12398889 w 12419766"/>
              <a:gd name="csY4" fmla="*/ 6225051 h 6992590"/>
              <a:gd name="csX5" fmla="*/ 12090553 w 12419766"/>
              <a:gd name="csY5" fmla="*/ 6421457 h 6992590"/>
              <a:gd name="csX6" fmla="*/ 9875217 w 12419766"/>
              <a:gd name="csY6" fmla="*/ 6992590 h 6992590"/>
              <a:gd name="csX7" fmla="*/ 294027 w 12419766"/>
              <a:gd name="csY7" fmla="*/ 6646156 h 6992590"/>
              <a:gd name="csX8" fmla="*/ 0 w 12419766"/>
              <a:gd name="csY8" fmla="*/ 252029 h 6992590"/>
              <a:gd name="csX9" fmla="*/ 503355 w 12419766"/>
              <a:gd name="csY9" fmla="*/ 0 h 6992590"/>
              <a:gd name="csX0" fmla="*/ 503355 w 12419766"/>
              <a:gd name="csY0" fmla="*/ 0 h 6992590"/>
              <a:gd name="csX1" fmla="*/ 10650946 w 12419766"/>
              <a:gd name="csY1" fmla="*/ 21588 h 6992590"/>
              <a:gd name="csX2" fmla="*/ 12345934 w 12419766"/>
              <a:gd name="csY2" fmla="*/ 53164 h 6992590"/>
              <a:gd name="csX3" fmla="*/ 12419766 w 12419766"/>
              <a:gd name="csY3" fmla="*/ 1139877 h 6992590"/>
              <a:gd name="csX4" fmla="*/ 12398889 w 12419766"/>
              <a:gd name="csY4" fmla="*/ 6225051 h 6992590"/>
              <a:gd name="csX5" fmla="*/ 12090553 w 12419766"/>
              <a:gd name="csY5" fmla="*/ 6421457 h 6992590"/>
              <a:gd name="csX6" fmla="*/ 9875217 w 12419766"/>
              <a:gd name="csY6" fmla="*/ 6992590 h 6992590"/>
              <a:gd name="csX7" fmla="*/ 294027 w 12419766"/>
              <a:gd name="csY7" fmla="*/ 6646156 h 6992590"/>
              <a:gd name="csX8" fmla="*/ 0 w 12419766"/>
              <a:gd name="csY8" fmla="*/ 252029 h 6992590"/>
              <a:gd name="csX9" fmla="*/ 503355 w 12419766"/>
              <a:gd name="csY9" fmla="*/ 0 h 6992590"/>
              <a:gd name="csX0" fmla="*/ 503355 w 12419766"/>
              <a:gd name="csY0" fmla="*/ 0 h 6992590"/>
              <a:gd name="csX1" fmla="*/ 10650946 w 12419766"/>
              <a:gd name="csY1" fmla="*/ 21588 h 6992590"/>
              <a:gd name="csX2" fmla="*/ 12345934 w 12419766"/>
              <a:gd name="csY2" fmla="*/ 53164 h 6992590"/>
              <a:gd name="csX3" fmla="*/ 12419766 w 12419766"/>
              <a:gd name="csY3" fmla="*/ 1139877 h 6992590"/>
              <a:gd name="csX4" fmla="*/ 12398889 w 12419766"/>
              <a:gd name="csY4" fmla="*/ 6225051 h 6992590"/>
              <a:gd name="csX5" fmla="*/ 12090553 w 12419766"/>
              <a:gd name="csY5" fmla="*/ 6421457 h 6992590"/>
              <a:gd name="csX6" fmla="*/ 9875217 w 12419766"/>
              <a:gd name="csY6" fmla="*/ 6992590 h 6992590"/>
              <a:gd name="csX7" fmla="*/ 294027 w 12419766"/>
              <a:gd name="csY7" fmla="*/ 6646156 h 6992590"/>
              <a:gd name="csX8" fmla="*/ 0 w 12419766"/>
              <a:gd name="csY8" fmla="*/ 821360 h 6992590"/>
              <a:gd name="csX9" fmla="*/ 503355 w 12419766"/>
              <a:gd name="csY9" fmla="*/ 0 h 6992590"/>
              <a:gd name="csX0" fmla="*/ 3678188 w 12419766"/>
              <a:gd name="csY0" fmla="*/ 44614 h 6971003"/>
              <a:gd name="csX1" fmla="*/ 10650946 w 12419766"/>
              <a:gd name="csY1" fmla="*/ 1 h 6971003"/>
              <a:gd name="csX2" fmla="*/ 12345934 w 12419766"/>
              <a:gd name="csY2" fmla="*/ 31577 h 6971003"/>
              <a:gd name="csX3" fmla="*/ 12419766 w 12419766"/>
              <a:gd name="csY3" fmla="*/ 1118290 h 6971003"/>
              <a:gd name="csX4" fmla="*/ 12398889 w 12419766"/>
              <a:gd name="csY4" fmla="*/ 6203464 h 6971003"/>
              <a:gd name="csX5" fmla="*/ 12090553 w 12419766"/>
              <a:gd name="csY5" fmla="*/ 6399870 h 6971003"/>
              <a:gd name="csX6" fmla="*/ 9875217 w 12419766"/>
              <a:gd name="csY6" fmla="*/ 6971003 h 6971003"/>
              <a:gd name="csX7" fmla="*/ 294027 w 12419766"/>
              <a:gd name="csY7" fmla="*/ 6624569 h 6971003"/>
              <a:gd name="csX8" fmla="*/ 0 w 12419766"/>
              <a:gd name="csY8" fmla="*/ 799773 h 6971003"/>
              <a:gd name="csX9" fmla="*/ 3678188 w 12419766"/>
              <a:gd name="csY9" fmla="*/ 44614 h 6971003"/>
              <a:gd name="csX0" fmla="*/ 3678188 w 12419766"/>
              <a:gd name="csY0" fmla="*/ 13037 h 6939426"/>
              <a:gd name="csX1" fmla="*/ 10790498 w 12419766"/>
              <a:gd name="csY1" fmla="*/ 8145 h 6939426"/>
              <a:gd name="csX2" fmla="*/ 12345934 w 12419766"/>
              <a:gd name="csY2" fmla="*/ 0 h 6939426"/>
              <a:gd name="csX3" fmla="*/ 12419766 w 12419766"/>
              <a:gd name="csY3" fmla="*/ 1086713 h 6939426"/>
              <a:gd name="csX4" fmla="*/ 12398889 w 12419766"/>
              <a:gd name="csY4" fmla="*/ 6171887 h 6939426"/>
              <a:gd name="csX5" fmla="*/ 12090553 w 12419766"/>
              <a:gd name="csY5" fmla="*/ 6368293 h 6939426"/>
              <a:gd name="csX6" fmla="*/ 9875217 w 12419766"/>
              <a:gd name="csY6" fmla="*/ 6939426 h 6939426"/>
              <a:gd name="csX7" fmla="*/ 294027 w 12419766"/>
              <a:gd name="csY7" fmla="*/ 6592992 h 6939426"/>
              <a:gd name="csX8" fmla="*/ 0 w 12419766"/>
              <a:gd name="csY8" fmla="*/ 768196 h 6939426"/>
              <a:gd name="csX9" fmla="*/ 3678188 w 12419766"/>
              <a:gd name="csY9" fmla="*/ 13037 h 6939426"/>
              <a:gd name="csX0" fmla="*/ 107661 w 12419766"/>
              <a:gd name="csY0" fmla="*/ 0 h 7032695"/>
              <a:gd name="csX1" fmla="*/ 10790498 w 12419766"/>
              <a:gd name="csY1" fmla="*/ 101414 h 7032695"/>
              <a:gd name="csX2" fmla="*/ 12345934 w 12419766"/>
              <a:gd name="csY2" fmla="*/ 93269 h 7032695"/>
              <a:gd name="csX3" fmla="*/ 12419766 w 12419766"/>
              <a:gd name="csY3" fmla="*/ 1179982 h 7032695"/>
              <a:gd name="csX4" fmla="*/ 12398889 w 12419766"/>
              <a:gd name="csY4" fmla="*/ 6265156 h 7032695"/>
              <a:gd name="csX5" fmla="*/ 12090553 w 12419766"/>
              <a:gd name="csY5" fmla="*/ 6461562 h 7032695"/>
              <a:gd name="csX6" fmla="*/ 9875217 w 12419766"/>
              <a:gd name="csY6" fmla="*/ 7032695 h 7032695"/>
              <a:gd name="csX7" fmla="*/ 294027 w 12419766"/>
              <a:gd name="csY7" fmla="*/ 6686261 h 7032695"/>
              <a:gd name="csX8" fmla="*/ 0 w 12419766"/>
              <a:gd name="csY8" fmla="*/ 861465 h 7032695"/>
              <a:gd name="csX9" fmla="*/ 107661 w 12419766"/>
              <a:gd name="csY9" fmla="*/ 0 h 7032695"/>
              <a:gd name="csX0" fmla="*/ 107661 w 12419766"/>
              <a:gd name="csY0" fmla="*/ 0 h 7032695"/>
              <a:gd name="csX1" fmla="*/ 10790498 w 12419766"/>
              <a:gd name="csY1" fmla="*/ 101414 h 7032695"/>
              <a:gd name="csX2" fmla="*/ 12005884 w 12419766"/>
              <a:gd name="csY2" fmla="*/ 359035 h 7032695"/>
              <a:gd name="csX3" fmla="*/ 12419766 w 12419766"/>
              <a:gd name="csY3" fmla="*/ 1179982 h 7032695"/>
              <a:gd name="csX4" fmla="*/ 12398889 w 12419766"/>
              <a:gd name="csY4" fmla="*/ 6265156 h 7032695"/>
              <a:gd name="csX5" fmla="*/ 12090553 w 12419766"/>
              <a:gd name="csY5" fmla="*/ 6461562 h 7032695"/>
              <a:gd name="csX6" fmla="*/ 9875217 w 12419766"/>
              <a:gd name="csY6" fmla="*/ 7032695 h 7032695"/>
              <a:gd name="csX7" fmla="*/ 294027 w 12419766"/>
              <a:gd name="csY7" fmla="*/ 6686261 h 7032695"/>
              <a:gd name="csX8" fmla="*/ 0 w 12419766"/>
              <a:gd name="csY8" fmla="*/ 861465 h 7032695"/>
              <a:gd name="csX9" fmla="*/ 107661 w 12419766"/>
              <a:gd name="csY9" fmla="*/ 0 h 7032695"/>
              <a:gd name="csX0" fmla="*/ 107661 w 12419766"/>
              <a:gd name="csY0" fmla="*/ 0 h 6686261"/>
              <a:gd name="csX1" fmla="*/ 10790498 w 12419766"/>
              <a:gd name="csY1" fmla="*/ 101414 h 6686261"/>
              <a:gd name="csX2" fmla="*/ 12005884 w 12419766"/>
              <a:gd name="csY2" fmla="*/ 359035 h 6686261"/>
              <a:gd name="csX3" fmla="*/ 12419766 w 12419766"/>
              <a:gd name="csY3" fmla="*/ 1179982 h 6686261"/>
              <a:gd name="csX4" fmla="*/ 12398889 w 12419766"/>
              <a:gd name="csY4" fmla="*/ 6265156 h 6686261"/>
              <a:gd name="csX5" fmla="*/ 12090553 w 12419766"/>
              <a:gd name="csY5" fmla="*/ 6461562 h 6686261"/>
              <a:gd name="csX6" fmla="*/ 10317283 w 12419766"/>
              <a:gd name="csY6" fmla="*/ 6421434 h 6686261"/>
              <a:gd name="csX7" fmla="*/ 294027 w 12419766"/>
              <a:gd name="csY7" fmla="*/ 6686261 h 6686261"/>
              <a:gd name="csX8" fmla="*/ 0 w 12419766"/>
              <a:gd name="csY8" fmla="*/ 861465 h 6686261"/>
              <a:gd name="csX9" fmla="*/ 107661 w 12419766"/>
              <a:gd name="csY9" fmla="*/ 0 h 6686261"/>
              <a:gd name="csX0" fmla="*/ 107661 w 12419766"/>
              <a:gd name="csY0" fmla="*/ 0 h 6633107"/>
              <a:gd name="csX1" fmla="*/ 10790498 w 12419766"/>
              <a:gd name="csY1" fmla="*/ 101414 h 6633107"/>
              <a:gd name="csX2" fmla="*/ 12005884 w 12419766"/>
              <a:gd name="csY2" fmla="*/ 359035 h 6633107"/>
              <a:gd name="csX3" fmla="*/ 12419766 w 12419766"/>
              <a:gd name="csY3" fmla="*/ 1179982 h 6633107"/>
              <a:gd name="csX4" fmla="*/ 12398889 w 12419766"/>
              <a:gd name="csY4" fmla="*/ 6265156 h 6633107"/>
              <a:gd name="csX5" fmla="*/ 12090553 w 12419766"/>
              <a:gd name="csY5" fmla="*/ 6461562 h 6633107"/>
              <a:gd name="csX6" fmla="*/ 10317283 w 12419766"/>
              <a:gd name="csY6" fmla="*/ 6421434 h 6633107"/>
              <a:gd name="csX7" fmla="*/ 634076 w 12419766"/>
              <a:gd name="csY7" fmla="*/ 6633107 h 6633107"/>
              <a:gd name="csX8" fmla="*/ 0 w 12419766"/>
              <a:gd name="csY8" fmla="*/ 861465 h 6633107"/>
              <a:gd name="csX9" fmla="*/ 107661 w 12419766"/>
              <a:gd name="csY9" fmla="*/ 0 h 6633107"/>
              <a:gd name="csX0" fmla="*/ 0 w 12312105"/>
              <a:gd name="csY0" fmla="*/ 0 h 6633107"/>
              <a:gd name="csX1" fmla="*/ 10682837 w 12312105"/>
              <a:gd name="csY1" fmla="*/ 101414 h 6633107"/>
              <a:gd name="csX2" fmla="*/ 11898223 w 12312105"/>
              <a:gd name="csY2" fmla="*/ 359035 h 6633107"/>
              <a:gd name="csX3" fmla="*/ 12312105 w 12312105"/>
              <a:gd name="csY3" fmla="*/ 1179982 h 6633107"/>
              <a:gd name="csX4" fmla="*/ 12291228 w 12312105"/>
              <a:gd name="csY4" fmla="*/ 6265156 h 6633107"/>
              <a:gd name="csX5" fmla="*/ 11982892 w 12312105"/>
              <a:gd name="csY5" fmla="*/ 6461562 h 6633107"/>
              <a:gd name="csX6" fmla="*/ 10209622 w 12312105"/>
              <a:gd name="csY6" fmla="*/ 6421434 h 6633107"/>
              <a:gd name="csX7" fmla="*/ 526415 w 12312105"/>
              <a:gd name="csY7" fmla="*/ 6633107 h 6633107"/>
              <a:gd name="csX8" fmla="*/ 1286544 w 12312105"/>
              <a:gd name="csY8" fmla="*/ 3426107 h 6633107"/>
              <a:gd name="csX9" fmla="*/ 0 w 12312105"/>
              <a:gd name="csY9" fmla="*/ 0 h 6633107"/>
              <a:gd name="csX0" fmla="*/ 0 w 12890188"/>
              <a:gd name="csY0" fmla="*/ 0 h 6633107"/>
              <a:gd name="csX1" fmla="*/ 10682837 w 12890188"/>
              <a:gd name="csY1" fmla="*/ 101414 h 6633107"/>
              <a:gd name="csX2" fmla="*/ 11898223 w 12890188"/>
              <a:gd name="csY2" fmla="*/ 359035 h 6633107"/>
              <a:gd name="csX3" fmla="*/ 12890188 w 12890188"/>
              <a:gd name="csY3" fmla="*/ 3425705 h 6633107"/>
              <a:gd name="csX4" fmla="*/ 12291228 w 12890188"/>
              <a:gd name="csY4" fmla="*/ 6265156 h 6633107"/>
              <a:gd name="csX5" fmla="*/ 11982892 w 12890188"/>
              <a:gd name="csY5" fmla="*/ 6461562 h 6633107"/>
              <a:gd name="csX6" fmla="*/ 10209622 w 12890188"/>
              <a:gd name="csY6" fmla="*/ 6421434 h 6633107"/>
              <a:gd name="csX7" fmla="*/ 526415 w 12890188"/>
              <a:gd name="csY7" fmla="*/ 6633107 h 6633107"/>
              <a:gd name="csX8" fmla="*/ 1286544 w 12890188"/>
              <a:gd name="csY8" fmla="*/ 3426107 h 6633107"/>
              <a:gd name="csX9" fmla="*/ 0 w 12890188"/>
              <a:gd name="csY9" fmla="*/ 0 h 6633107"/>
              <a:gd name="csX0" fmla="*/ 515721 w 13405909"/>
              <a:gd name="csY0" fmla="*/ 0 h 6633107"/>
              <a:gd name="csX1" fmla="*/ 11198558 w 13405909"/>
              <a:gd name="csY1" fmla="*/ 101414 h 6633107"/>
              <a:gd name="csX2" fmla="*/ 12413944 w 13405909"/>
              <a:gd name="csY2" fmla="*/ 359035 h 6633107"/>
              <a:gd name="csX3" fmla="*/ 13405909 w 13405909"/>
              <a:gd name="csY3" fmla="*/ 3425705 h 6633107"/>
              <a:gd name="csX4" fmla="*/ 12806949 w 13405909"/>
              <a:gd name="csY4" fmla="*/ 6265156 h 6633107"/>
              <a:gd name="csX5" fmla="*/ 12498613 w 13405909"/>
              <a:gd name="csY5" fmla="*/ 6461562 h 6633107"/>
              <a:gd name="csX6" fmla="*/ 10725343 w 13405909"/>
              <a:gd name="csY6" fmla="*/ 6421434 h 6633107"/>
              <a:gd name="csX7" fmla="*/ 1042136 w 13405909"/>
              <a:gd name="csY7" fmla="*/ 6633107 h 6633107"/>
              <a:gd name="csX8" fmla="*/ 0 w 13405909"/>
              <a:gd name="csY8" fmla="*/ 1579033 h 6633107"/>
              <a:gd name="csX9" fmla="*/ 515721 w 13405909"/>
              <a:gd name="csY9" fmla="*/ 0 h 6633107"/>
              <a:gd name="csX0" fmla="*/ 515721 w 13405909"/>
              <a:gd name="csY0" fmla="*/ 0 h 6687200"/>
              <a:gd name="csX1" fmla="*/ 11198558 w 13405909"/>
              <a:gd name="csY1" fmla="*/ 101414 h 6687200"/>
              <a:gd name="csX2" fmla="*/ 12413944 w 13405909"/>
              <a:gd name="csY2" fmla="*/ 359035 h 6687200"/>
              <a:gd name="csX3" fmla="*/ 13405909 w 13405909"/>
              <a:gd name="csY3" fmla="*/ 3425705 h 6687200"/>
              <a:gd name="csX4" fmla="*/ 12806949 w 13405909"/>
              <a:gd name="csY4" fmla="*/ 6265156 h 6687200"/>
              <a:gd name="csX5" fmla="*/ 12498613 w 13405909"/>
              <a:gd name="csY5" fmla="*/ 6461562 h 6687200"/>
              <a:gd name="csX6" fmla="*/ 2088070 w 13405909"/>
              <a:gd name="csY6" fmla="*/ 6687200 h 6687200"/>
              <a:gd name="csX7" fmla="*/ 1042136 w 13405909"/>
              <a:gd name="csY7" fmla="*/ 6633107 h 6687200"/>
              <a:gd name="csX8" fmla="*/ 0 w 13405909"/>
              <a:gd name="csY8" fmla="*/ 1579033 h 6687200"/>
              <a:gd name="csX9" fmla="*/ 515721 w 13405909"/>
              <a:gd name="csY9" fmla="*/ 0 h 6687200"/>
              <a:gd name="csX0" fmla="*/ 515721 w 13405909"/>
              <a:gd name="csY0" fmla="*/ 0 h 6687200"/>
              <a:gd name="csX1" fmla="*/ 11198558 w 13405909"/>
              <a:gd name="csY1" fmla="*/ 101414 h 6687200"/>
              <a:gd name="csX2" fmla="*/ 12413944 w 13405909"/>
              <a:gd name="csY2" fmla="*/ 359035 h 6687200"/>
              <a:gd name="csX3" fmla="*/ 13405909 w 13405909"/>
              <a:gd name="csY3" fmla="*/ 3425705 h 6687200"/>
              <a:gd name="csX4" fmla="*/ 13351029 w 13405909"/>
              <a:gd name="csY4" fmla="*/ 6092408 h 6687200"/>
              <a:gd name="csX5" fmla="*/ 12498613 w 13405909"/>
              <a:gd name="csY5" fmla="*/ 6461562 h 6687200"/>
              <a:gd name="csX6" fmla="*/ 2088070 w 13405909"/>
              <a:gd name="csY6" fmla="*/ 6687200 h 6687200"/>
              <a:gd name="csX7" fmla="*/ 1042136 w 13405909"/>
              <a:gd name="csY7" fmla="*/ 6633107 h 6687200"/>
              <a:gd name="csX8" fmla="*/ 0 w 13405909"/>
              <a:gd name="csY8" fmla="*/ 1579033 h 6687200"/>
              <a:gd name="csX9" fmla="*/ 515721 w 13405909"/>
              <a:gd name="csY9" fmla="*/ 0 h 6687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405909" h="6687200">
                <a:moveTo>
                  <a:pt x="515721" y="0"/>
                </a:moveTo>
                <a:lnTo>
                  <a:pt x="11198558" y="101414"/>
                </a:lnTo>
                <a:lnTo>
                  <a:pt x="12413944" y="359035"/>
                </a:lnTo>
                <a:lnTo>
                  <a:pt x="13405909" y="3425705"/>
                </a:lnTo>
                <a:lnTo>
                  <a:pt x="13351029" y="6092408"/>
                </a:lnTo>
                <a:lnTo>
                  <a:pt x="12498613" y="6461562"/>
                </a:lnTo>
                <a:lnTo>
                  <a:pt x="2088070" y="6687200"/>
                </a:lnTo>
                <a:lnTo>
                  <a:pt x="1042136" y="6633107"/>
                </a:lnTo>
                <a:lnTo>
                  <a:pt x="0" y="1579033"/>
                </a:lnTo>
                <a:lnTo>
                  <a:pt x="515721" y="0"/>
                </a:lnTo>
                <a:close/>
              </a:path>
            </a:pathLst>
          </a:custGeom>
          <a:solidFill>
            <a:schemeClr val="bg2">
              <a:alpha val="0"/>
            </a:schemeClr>
          </a:solidFill>
        </p:spPr>
        <p:txBody>
          <a:bodyPr/>
          <a:lstStyle/>
          <a:p>
            <a:r>
              <a:rPr lang="en-GB"/>
              <a:t>Click icon to add online image</a:t>
            </a:r>
            <a:endParaRPr lang="en-SE" dirty="0"/>
          </a:p>
        </p:txBody>
      </p:sp>
    </p:spTree>
    <p:extLst>
      <p:ext uri="{BB962C8B-B14F-4D97-AF65-F5344CB8AC3E}">
        <p14:creationId xmlns:p14="http://schemas.microsoft.com/office/powerpoint/2010/main" val="1606846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ehåll - Enkel">
    <p:bg>
      <p:bgPr>
        <a:solidFill>
          <a:schemeClr val="bg1">
            <a:alpha val="89823"/>
          </a:schemeClr>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98CA3CD9-3382-3C01-239F-D9B97DEDF42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83609" y="6317262"/>
            <a:ext cx="1215313" cy="311010"/>
          </a:xfrm>
          <a:prstGeom prst="rect">
            <a:avLst/>
          </a:prstGeom>
        </p:spPr>
      </p:pic>
      <p:sp>
        <p:nvSpPr>
          <p:cNvPr id="3" name="Title Placeholder 6">
            <a:extLst>
              <a:ext uri="{FF2B5EF4-FFF2-40B4-BE49-F238E27FC236}">
                <a16:creationId xmlns:a16="http://schemas.microsoft.com/office/drawing/2014/main" id="{1DBEA6CE-BD0C-58F0-149D-EA3C095DC2E6}"/>
              </a:ext>
            </a:extLst>
          </p:cNvPr>
          <p:cNvSpPr>
            <a:spLocks noGrp="1"/>
          </p:cNvSpPr>
          <p:nvPr>
            <p:ph type="title"/>
          </p:nvPr>
        </p:nvSpPr>
        <p:spPr>
          <a:xfrm>
            <a:off x="0" y="0"/>
            <a:ext cx="12192000" cy="1278731"/>
          </a:xfrm>
          <a:prstGeom prst="rect">
            <a:avLst/>
          </a:prstGeom>
          <a:noFill/>
        </p:spPr>
        <p:txBody>
          <a:bodyPr vert="horz" lIns="503998" tIns="396000" rIns="0" bIns="45720" rtlCol="0" anchor="t">
            <a:normAutofit/>
          </a:bodyPr>
          <a:lstStyle>
            <a:lvl1pPr>
              <a:defRPr b="0" i="0">
                <a:solidFill>
                  <a:schemeClr val="tx1"/>
                </a:solidFill>
                <a:latin typeface="Roboto Condensed Medium" panose="02000000000000000000" pitchFamily="2" charset="0"/>
                <a:ea typeface="Roboto Condensed Medium" panose="02000000000000000000" pitchFamily="2" charset="0"/>
              </a:defRPr>
            </a:lvl1pPr>
          </a:lstStyle>
          <a:p>
            <a:r>
              <a:rPr lang="en-GB"/>
              <a:t>Click to edit Master title style</a:t>
            </a:r>
            <a:endParaRPr lang="en-SE" dirty="0"/>
          </a:p>
        </p:txBody>
      </p:sp>
      <p:sp>
        <p:nvSpPr>
          <p:cNvPr id="4" name="Content Placeholder 2">
            <a:extLst>
              <a:ext uri="{FF2B5EF4-FFF2-40B4-BE49-F238E27FC236}">
                <a16:creationId xmlns:a16="http://schemas.microsoft.com/office/drawing/2014/main" id="{C8263252-4E46-CF1F-5A4F-B9F10F859629}"/>
              </a:ext>
            </a:extLst>
          </p:cNvPr>
          <p:cNvSpPr>
            <a:spLocks noGrp="1"/>
          </p:cNvSpPr>
          <p:nvPr>
            <p:ph idx="1"/>
          </p:nvPr>
        </p:nvSpPr>
        <p:spPr>
          <a:xfrm>
            <a:off x="437322" y="1378226"/>
            <a:ext cx="11461600" cy="5250046"/>
          </a:xfrm>
          <a:prstGeom prst="rect">
            <a:avLst/>
          </a:prstGeom>
        </p:spPr>
        <p:txBody>
          <a:bodyPr/>
          <a:lstStyle>
            <a:lvl1pPr>
              <a:defRPr b="0" i="0">
                <a:solidFill>
                  <a:schemeClr val="tx1"/>
                </a:solidFill>
                <a:latin typeface="Roboto Medium" panose="02000000000000000000" pitchFamily="2" charset="0"/>
                <a:ea typeface="Roboto Medium" panose="02000000000000000000" pitchFamily="2" charset="0"/>
              </a:defRPr>
            </a:lvl1pPr>
            <a:lvl2pPr>
              <a:buSzPct val="80000"/>
              <a:buFontTx/>
              <a:buBlip>
                <a:blip>
                  <a:extLst>
                    <a:ext uri="{96DAC541-7B7A-43D3-8B79-37D633B846F1}">
                      <asvg:svgBlip xmlns:asvg="http://schemas.microsoft.com/office/drawing/2016/SVG/main" r:embed="rId3"/>
                    </a:ext>
                  </a:extLst>
                </a:blip>
              </a:buBlip>
              <a:defRPr b="0" i="0">
                <a:solidFill>
                  <a:schemeClr val="tx1"/>
                </a:solidFill>
                <a:latin typeface="Roboto Medium" panose="02000000000000000000" pitchFamily="2" charset="0"/>
                <a:ea typeface="Roboto Medium" panose="02000000000000000000" pitchFamily="2" charset="0"/>
              </a:defRPr>
            </a:lvl2pPr>
            <a:lvl3pPr>
              <a:defRPr b="0" i="0">
                <a:solidFill>
                  <a:schemeClr val="tx1"/>
                </a:solidFill>
                <a:latin typeface="Roboto Medium" panose="02000000000000000000" pitchFamily="2" charset="0"/>
                <a:ea typeface="Roboto Medium" panose="02000000000000000000" pitchFamily="2" charset="0"/>
              </a:defRPr>
            </a:lvl3pPr>
            <a:lvl4pPr>
              <a:defRPr b="0" i="0">
                <a:solidFill>
                  <a:schemeClr val="tx1"/>
                </a:solidFill>
                <a:latin typeface="Roboto Medium" panose="02000000000000000000" pitchFamily="2" charset="0"/>
                <a:ea typeface="Roboto Medium" panose="02000000000000000000" pitchFamily="2" charset="0"/>
              </a:defRPr>
            </a:lvl4pPr>
            <a:lvl5pPr>
              <a:defRPr b="0" i="0">
                <a:solidFill>
                  <a:schemeClr val="tx1"/>
                </a:solidFill>
                <a:latin typeface="Roboto Medium" panose="02000000000000000000" pitchFamily="2" charset="0"/>
                <a:ea typeface="Roboto Medium" panose="020000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dirty="0"/>
          </a:p>
        </p:txBody>
      </p:sp>
    </p:spTree>
    <p:extLst>
      <p:ext uri="{BB962C8B-B14F-4D97-AF65-F5344CB8AC3E}">
        <p14:creationId xmlns:p14="http://schemas.microsoft.com/office/powerpoint/2010/main" val="2974120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ktion - Röd platta">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3E1EB7D-3BEC-C3DB-5D48-74A3E4BF8AF2}"/>
              </a:ext>
            </a:extLst>
          </p:cNvPr>
          <p:cNvSpPr>
            <a:spLocks noGrp="1"/>
          </p:cNvSpPr>
          <p:nvPr>
            <p:ph type="pic" idx="1"/>
          </p:nvPr>
        </p:nvSpPr>
        <p:spPr>
          <a:xfrm>
            <a:off x="0" y="0"/>
            <a:ext cx="12240914" cy="6872748"/>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82581"/>
              <a:gd name="csX1" fmla="*/ 12192000 w 12192000"/>
              <a:gd name="csY1" fmla="*/ 0 h 6882581"/>
              <a:gd name="csX2" fmla="*/ 12192000 w 12192000"/>
              <a:gd name="csY2" fmla="*/ 6858000 h 6882581"/>
              <a:gd name="csX3" fmla="*/ 8032955 w 12192000"/>
              <a:gd name="csY3" fmla="*/ 6882581 h 6882581"/>
              <a:gd name="csX4" fmla="*/ 0 w 12192000"/>
              <a:gd name="csY4" fmla="*/ 6858000 h 6882581"/>
              <a:gd name="csX5" fmla="*/ 0 w 12192000"/>
              <a:gd name="csY5" fmla="*/ 0 h 6882581"/>
              <a:gd name="csX0" fmla="*/ 0 w 12192000"/>
              <a:gd name="csY0" fmla="*/ 0 h 6892413"/>
              <a:gd name="csX1" fmla="*/ 12192000 w 12192000"/>
              <a:gd name="csY1" fmla="*/ 0 h 6892413"/>
              <a:gd name="csX2" fmla="*/ 12192000 w 12192000"/>
              <a:gd name="csY2" fmla="*/ 6858000 h 6892413"/>
              <a:gd name="csX3" fmla="*/ 9704439 w 12192000"/>
              <a:gd name="csY3" fmla="*/ 6892413 h 6892413"/>
              <a:gd name="csX4" fmla="*/ 8032955 w 12192000"/>
              <a:gd name="csY4" fmla="*/ 6882581 h 6892413"/>
              <a:gd name="csX5" fmla="*/ 0 w 12192000"/>
              <a:gd name="csY5" fmla="*/ 6858000 h 6892413"/>
              <a:gd name="csX6" fmla="*/ 0 w 12192000"/>
              <a:gd name="csY6" fmla="*/ 0 h 6892413"/>
              <a:gd name="csX0" fmla="*/ 0 w 12192000"/>
              <a:gd name="csY0" fmla="*/ 0 h 6892413"/>
              <a:gd name="csX1" fmla="*/ 12192000 w 12192000"/>
              <a:gd name="csY1" fmla="*/ 0 h 6892413"/>
              <a:gd name="csX2" fmla="*/ 12192000 w 12192000"/>
              <a:gd name="csY2" fmla="*/ 5638800 h 6892413"/>
              <a:gd name="csX3" fmla="*/ 9704439 w 12192000"/>
              <a:gd name="csY3" fmla="*/ 6892413 h 6892413"/>
              <a:gd name="csX4" fmla="*/ 8032955 w 12192000"/>
              <a:gd name="csY4" fmla="*/ 6882581 h 6892413"/>
              <a:gd name="csX5" fmla="*/ 0 w 12192000"/>
              <a:gd name="csY5" fmla="*/ 6858000 h 6892413"/>
              <a:gd name="csX6" fmla="*/ 0 w 12192000"/>
              <a:gd name="csY6" fmla="*/ 0 h 6892413"/>
              <a:gd name="csX0" fmla="*/ 0 w 12192000"/>
              <a:gd name="csY0" fmla="*/ 0 h 6882581"/>
              <a:gd name="csX1" fmla="*/ 12192000 w 12192000"/>
              <a:gd name="csY1" fmla="*/ 0 h 6882581"/>
              <a:gd name="csX2" fmla="*/ 12192000 w 12192000"/>
              <a:gd name="csY2" fmla="*/ 5638800 h 6882581"/>
              <a:gd name="csX3" fmla="*/ 9252155 w 12192000"/>
              <a:gd name="csY3" fmla="*/ 5633884 h 6882581"/>
              <a:gd name="csX4" fmla="*/ 8032955 w 12192000"/>
              <a:gd name="csY4" fmla="*/ 6882581 h 6882581"/>
              <a:gd name="csX5" fmla="*/ 0 w 12192000"/>
              <a:gd name="csY5" fmla="*/ 6858000 h 6882581"/>
              <a:gd name="csX6" fmla="*/ 0 w 12192000"/>
              <a:gd name="csY6" fmla="*/ 0 h 6882581"/>
              <a:gd name="csX0" fmla="*/ 0 w 12192000"/>
              <a:gd name="csY0" fmla="*/ 0 h 6882581"/>
              <a:gd name="csX1" fmla="*/ 12192000 w 12192000"/>
              <a:gd name="csY1" fmla="*/ 0 h 6882581"/>
              <a:gd name="csX2" fmla="*/ 12192000 w 12192000"/>
              <a:gd name="csY2" fmla="*/ 5638800 h 6882581"/>
              <a:gd name="csX3" fmla="*/ 9252155 w 12192000"/>
              <a:gd name="csY3" fmla="*/ 5633884 h 6882581"/>
              <a:gd name="csX4" fmla="*/ 8976852 w 12192000"/>
              <a:gd name="csY4" fmla="*/ 5909187 h 6882581"/>
              <a:gd name="csX5" fmla="*/ 8032955 w 12192000"/>
              <a:gd name="csY5" fmla="*/ 6882581 h 6882581"/>
              <a:gd name="csX6" fmla="*/ 0 w 12192000"/>
              <a:gd name="csY6" fmla="*/ 6858000 h 6882581"/>
              <a:gd name="csX7" fmla="*/ 0 w 12192000"/>
              <a:gd name="csY7" fmla="*/ 0 h 6882581"/>
              <a:gd name="csX0" fmla="*/ 0 w 12192000"/>
              <a:gd name="csY0" fmla="*/ 0 h 6882581"/>
              <a:gd name="csX1" fmla="*/ 12192000 w 12192000"/>
              <a:gd name="csY1" fmla="*/ 0 h 6882581"/>
              <a:gd name="csX2" fmla="*/ 12192000 w 12192000"/>
              <a:gd name="csY2" fmla="*/ 5638800 h 6882581"/>
              <a:gd name="csX3" fmla="*/ 9252155 w 12192000"/>
              <a:gd name="csY3" fmla="*/ 5633884 h 6882581"/>
              <a:gd name="csX4" fmla="*/ 8908026 w 12192000"/>
              <a:gd name="csY4" fmla="*/ 5840361 h 6882581"/>
              <a:gd name="csX5" fmla="*/ 8032955 w 12192000"/>
              <a:gd name="csY5" fmla="*/ 6882581 h 6882581"/>
              <a:gd name="csX6" fmla="*/ 0 w 12192000"/>
              <a:gd name="csY6" fmla="*/ 6858000 h 6882581"/>
              <a:gd name="csX7" fmla="*/ 0 w 12192000"/>
              <a:gd name="csY7" fmla="*/ 0 h 6882581"/>
              <a:gd name="csX0" fmla="*/ 0 w 12192000"/>
              <a:gd name="csY0" fmla="*/ 0 h 6862916"/>
              <a:gd name="csX1" fmla="*/ 12192000 w 12192000"/>
              <a:gd name="csY1" fmla="*/ 0 h 6862916"/>
              <a:gd name="csX2" fmla="*/ 12192000 w 12192000"/>
              <a:gd name="csY2" fmla="*/ 5638800 h 6862916"/>
              <a:gd name="csX3" fmla="*/ 9252155 w 12192000"/>
              <a:gd name="csY3" fmla="*/ 5633884 h 6862916"/>
              <a:gd name="csX4" fmla="*/ 8908026 w 12192000"/>
              <a:gd name="csY4" fmla="*/ 5840361 h 6862916"/>
              <a:gd name="csX5" fmla="*/ 7836309 w 12192000"/>
              <a:gd name="csY5" fmla="*/ 6862916 h 6862916"/>
              <a:gd name="csX6" fmla="*/ 0 w 12192000"/>
              <a:gd name="csY6" fmla="*/ 6858000 h 6862916"/>
              <a:gd name="csX7" fmla="*/ 0 w 12192000"/>
              <a:gd name="csY7" fmla="*/ 0 h 6862916"/>
              <a:gd name="csX0" fmla="*/ 0 w 12192000"/>
              <a:gd name="csY0" fmla="*/ 0 h 6862916"/>
              <a:gd name="csX1" fmla="*/ 12192000 w 12192000"/>
              <a:gd name="csY1" fmla="*/ 0 h 6862916"/>
              <a:gd name="csX2" fmla="*/ 12192000 w 12192000"/>
              <a:gd name="csY2" fmla="*/ 5638800 h 6862916"/>
              <a:gd name="csX3" fmla="*/ 9252155 w 12192000"/>
              <a:gd name="csY3" fmla="*/ 5633884 h 6862916"/>
              <a:gd name="csX4" fmla="*/ 8652387 w 12192000"/>
              <a:gd name="csY4" fmla="*/ 5781367 h 6862916"/>
              <a:gd name="csX5" fmla="*/ 7836309 w 12192000"/>
              <a:gd name="csY5" fmla="*/ 6862916 h 6862916"/>
              <a:gd name="csX6" fmla="*/ 0 w 12192000"/>
              <a:gd name="csY6" fmla="*/ 6858000 h 6862916"/>
              <a:gd name="csX7" fmla="*/ 0 w 12192000"/>
              <a:gd name="csY7" fmla="*/ 0 h 6862916"/>
              <a:gd name="csX0" fmla="*/ 0 w 12192000"/>
              <a:gd name="csY0" fmla="*/ 0 h 6862916"/>
              <a:gd name="csX1" fmla="*/ 12192000 w 12192000"/>
              <a:gd name="csY1" fmla="*/ 0 h 6862916"/>
              <a:gd name="csX2" fmla="*/ 12192000 w 12192000"/>
              <a:gd name="csY2" fmla="*/ 5638800 h 6862916"/>
              <a:gd name="csX3" fmla="*/ 11621729 w 12192000"/>
              <a:gd name="csY3" fmla="*/ 5638800 h 6862916"/>
              <a:gd name="csX4" fmla="*/ 9252155 w 12192000"/>
              <a:gd name="csY4" fmla="*/ 5633884 h 6862916"/>
              <a:gd name="csX5" fmla="*/ 8652387 w 12192000"/>
              <a:gd name="csY5" fmla="*/ 5781367 h 6862916"/>
              <a:gd name="csX6" fmla="*/ 7836309 w 12192000"/>
              <a:gd name="csY6" fmla="*/ 6862916 h 6862916"/>
              <a:gd name="csX7" fmla="*/ 0 w 12192000"/>
              <a:gd name="csY7" fmla="*/ 6858000 h 6862916"/>
              <a:gd name="csX8" fmla="*/ 0 w 12192000"/>
              <a:gd name="csY8" fmla="*/ 0 h 6862916"/>
              <a:gd name="csX0" fmla="*/ 0 w 12192000"/>
              <a:gd name="csY0" fmla="*/ 0 h 6862916"/>
              <a:gd name="csX1" fmla="*/ 12192000 w 12192000"/>
              <a:gd name="csY1" fmla="*/ 0 h 6862916"/>
              <a:gd name="csX2" fmla="*/ 12182168 w 12192000"/>
              <a:gd name="csY2" fmla="*/ 5432322 h 6862916"/>
              <a:gd name="csX3" fmla="*/ 11621729 w 12192000"/>
              <a:gd name="csY3" fmla="*/ 5638800 h 6862916"/>
              <a:gd name="csX4" fmla="*/ 9252155 w 12192000"/>
              <a:gd name="csY4" fmla="*/ 5633884 h 6862916"/>
              <a:gd name="csX5" fmla="*/ 8652387 w 12192000"/>
              <a:gd name="csY5" fmla="*/ 5781367 h 6862916"/>
              <a:gd name="csX6" fmla="*/ 7836309 w 12192000"/>
              <a:gd name="csY6" fmla="*/ 6862916 h 6862916"/>
              <a:gd name="csX7" fmla="*/ 0 w 12192000"/>
              <a:gd name="csY7" fmla="*/ 6858000 h 6862916"/>
              <a:gd name="csX8" fmla="*/ 0 w 12192000"/>
              <a:gd name="csY8" fmla="*/ 0 h 6862916"/>
              <a:gd name="csX0" fmla="*/ 0 w 12192000"/>
              <a:gd name="csY0" fmla="*/ 0 h 6862916"/>
              <a:gd name="csX1" fmla="*/ 12192000 w 12192000"/>
              <a:gd name="csY1" fmla="*/ 0 h 6862916"/>
              <a:gd name="csX2" fmla="*/ 12182168 w 12192000"/>
              <a:gd name="csY2" fmla="*/ 5432322 h 6862916"/>
              <a:gd name="csX3" fmla="*/ 11395587 w 12192000"/>
              <a:gd name="csY3" fmla="*/ 5609304 h 6862916"/>
              <a:gd name="csX4" fmla="*/ 9252155 w 12192000"/>
              <a:gd name="csY4" fmla="*/ 5633884 h 6862916"/>
              <a:gd name="csX5" fmla="*/ 8652387 w 12192000"/>
              <a:gd name="csY5" fmla="*/ 5781367 h 6862916"/>
              <a:gd name="csX6" fmla="*/ 7836309 w 12192000"/>
              <a:gd name="csY6" fmla="*/ 6862916 h 6862916"/>
              <a:gd name="csX7" fmla="*/ 0 w 12192000"/>
              <a:gd name="csY7" fmla="*/ 6858000 h 6862916"/>
              <a:gd name="csX8" fmla="*/ 0 w 12192000"/>
              <a:gd name="csY8" fmla="*/ 0 h 6862916"/>
              <a:gd name="csX0" fmla="*/ 0 w 12192000"/>
              <a:gd name="csY0" fmla="*/ 0 h 6862916"/>
              <a:gd name="csX1" fmla="*/ 12192000 w 12192000"/>
              <a:gd name="csY1" fmla="*/ 0 h 6862916"/>
              <a:gd name="csX2" fmla="*/ 12182168 w 12192000"/>
              <a:gd name="csY2" fmla="*/ 5432322 h 6862916"/>
              <a:gd name="csX3" fmla="*/ 11395587 w 12192000"/>
              <a:gd name="csY3" fmla="*/ 5609304 h 6862916"/>
              <a:gd name="csX4" fmla="*/ 9252155 w 12192000"/>
              <a:gd name="csY4" fmla="*/ 5633884 h 6862916"/>
              <a:gd name="csX5" fmla="*/ 7836309 w 12192000"/>
              <a:gd name="csY5" fmla="*/ 6862916 h 6862916"/>
              <a:gd name="csX6" fmla="*/ 0 w 12192000"/>
              <a:gd name="csY6" fmla="*/ 6858000 h 6862916"/>
              <a:gd name="csX7" fmla="*/ 0 w 12192000"/>
              <a:gd name="csY7" fmla="*/ 0 h 6862916"/>
              <a:gd name="csX0" fmla="*/ 0 w 12192000"/>
              <a:gd name="csY0" fmla="*/ 0 h 6872748"/>
              <a:gd name="csX1" fmla="*/ 12192000 w 12192000"/>
              <a:gd name="csY1" fmla="*/ 0 h 6872748"/>
              <a:gd name="csX2" fmla="*/ 12182168 w 12192000"/>
              <a:gd name="csY2" fmla="*/ 5432322 h 6872748"/>
              <a:gd name="csX3" fmla="*/ 11395587 w 12192000"/>
              <a:gd name="csY3" fmla="*/ 5609304 h 6872748"/>
              <a:gd name="csX4" fmla="*/ 9252155 w 12192000"/>
              <a:gd name="csY4" fmla="*/ 5633884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1395587 w 12192000"/>
              <a:gd name="csY3" fmla="*/ 5609304 h 6872748"/>
              <a:gd name="csX4" fmla="*/ 10343536 w 12192000"/>
              <a:gd name="csY4" fmla="*/ 5692878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1395587 w 12192000"/>
              <a:gd name="csY3" fmla="*/ 5609304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2192000 w 12192000"/>
              <a:gd name="csY3" fmla="*/ 6100916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2082272 w 12192000"/>
              <a:gd name="csY3" fmla="*/ 6013134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1928653 w 12192000"/>
              <a:gd name="csY3" fmla="*/ 60570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1928653 w 12192000"/>
              <a:gd name="csY3" fmla="*/ 60570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1458753 w 12192000"/>
              <a:gd name="csY3" fmla="*/ 51172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0671353 w 12192000"/>
              <a:gd name="csY3" fmla="*/ 36059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2169953 w 12192000"/>
              <a:gd name="csY3" fmla="*/ 59300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206286"/>
              <a:gd name="csY0" fmla="*/ 0 h 6872748"/>
              <a:gd name="csX1" fmla="*/ 12192000 w 12206286"/>
              <a:gd name="csY1" fmla="*/ 0 h 6872748"/>
              <a:gd name="csX2" fmla="*/ 12149510 w 12206286"/>
              <a:gd name="csY2" fmla="*/ 2950379 h 6872748"/>
              <a:gd name="csX3" fmla="*/ 12206286 w 12206286"/>
              <a:gd name="csY3" fmla="*/ 5936081 h 6872748"/>
              <a:gd name="csX4" fmla="*/ 10343536 w 12206286"/>
              <a:gd name="csY4" fmla="*/ 6086169 h 6872748"/>
              <a:gd name="csX5" fmla="*/ 9861755 w 12206286"/>
              <a:gd name="csY5" fmla="*/ 6872748 h 6872748"/>
              <a:gd name="csX6" fmla="*/ 0 w 12206286"/>
              <a:gd name="csY6" fmla="*/ 6858000 h 6872748"/>
              <a:gd name="csX7" fmla="*/ 0 w 12206286"/>
              <a:gd name="csY7" fmla="*/ 0 h 6872748"/>
              <a:gd name="csX0" fmla="*/ 0 w 12206286"/>
              <a:gd name="csY0" fmla="*/ 0 h 6872748"/>
              <a:gd name="csX1" fmla="*/ 12192000 w 12206286"/>
              <a:gd name="csY1" fmla="*/ 0 h 6872748"/>
              <a:gd name="csX2" fmla="*/ 12203298 w 12206286"/>
              <a:gd name="csY2" fmla="*/ 2968308 h 6872748"/>
              <a:gd name="csX3" fmla="*/ 12206286 w 12206286"/>
              <a:gd name="csY3" fmla="*/ 5936081 h 6872748"/>
              <a:gd name="csX4" fmla="*/ 10343536 w 12206286"/>
              <a:gd name="csY4" fmla="*/ 6086169 h 6872748"/>
              <a:gd name="csX5" fmla="*/ 9861755 w 12206286"/>
              <a:gd name="csY5" fmla="*/ 6872748 h 6872748"/>
              <a:gd name="csX6" fmla="*/ 0 w 12206286"/>
              <a:gd name="csY6" fmla="*/ 6858000 h 6872748"/>
              <a:gd name="csX7" fmla="*/ 0 w 12206286"/>
              <a:gd name="csY7" fmla="*/ 0 h 6872748"/>
              <a:gd name="csX0" fmla="*/ 0 w 12240914"/>
              <a:gd name="csY0" fmla="*/ 0 h 6872748"/>
              <a:gd name="csX1" fmla="*/ 12192000 w 12240914"/>
              <a:gd name="csY1" fmla="*/ 0 h 6872748"/>
              <a:gd name="csX2" fmla="*/ 12240774 w 12240914"/>
              <a:gd name="csY2" fmla="*/ 2975804 h 6872748"/>
              <a:gd name="csX3" fmla="*/ 12206286 w 12240914"/>
              <a:gd name="csY3" fmla="*/ 5936081 h 6872748"/>
              <a:gd name="csX4" fmla="*/ 10343536 w 12240914"/>
              <a:gd name="csY4" fmla="*/ 6086169 h 6872748"/>
              <a:gd name="csX5" fmla="*/ 9861755 w 12240914"/>
              <a:gd name="csY5" fmla="*/ 6872748 h 6872748"/>
              <a:gd name="csX6" fmla="*/ 0 w 12240914"/>
              <a:gd name="csY6" fmla="*/ 6858000 h 6872748"/>
              <a:gd name="csX7" fmla="*/ 0 w 12240914"/>
              <a:gd name="csY7" fmla="*/ 0 h 68727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240914" h="6872748">
                <a:moveTo>
                  <a:pt x="0" y="0"/>
                </a:moveTo>
                <a:lnTo>
                  <a:pt x="12192000" y="0"/>
                </a:lnTo>
                <a:cubicBezTo>
                  <a:pt x="12188723" y="1810774"/>
                  <a:pt x="12244051" y="1165030"/>
                  <a:pt x="12240774" y="2975804"/>
                </a:cubicBezTo>
                <a:lnTo>
                  <a:pt x="12206286" y="5936081"/>
                </a:lnTo>
                <a:lnTo>
                  <a:pt x="10343536" y="6086169"/>
                </a:lnTo>
                <a:lnTo>
                  <a:pt x="9861755" y="6872748"/>
                </a:lnTo>
                <a:lnTo>
                  <a:pt x="0" y="6858000"/>
                </a:lnTo>
                <a:lnTo>
                  <a:pt x="0" y="0"/>
                </a:lnTo>
                <a:close/>
              </a:path>
            </a:pathLst>
          </a:custGeom>
          <a:blipFill>
            <a:blip r:embed="rId2"/>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SE" dirty="0"/>
          </a:p>
        </p:txBody>
      </p:sp>
      <p:sp>
        <p:nvSpPr>
          <p:cNvPr id="2" name="Title Placeholder 6">
            <a:extLst>
              <a:ext uri="{FF2B5EF4-FFF2-40B4-BE49-F238E27FC236}">
                <a16:creationId xmlns:a16="http://schemas.microsoft.com/office/drawing/2014/main" id="{C9E6F337-87D3-6E2B-7075-0CA0F92F0C44}"/>
              </a:ext>
            </a:extLst>
          </p:cNvPr>
          <p:cNvSpPr>
            <a:spLocks noGrp="1"/>
          </p:cNvSpPr>
          <p:nvPr>
            <p:ph type="title" hasCustomPrompt="1"/>
          </p:nvPr>
        </p:nvSpPr>
        <p:spPr>
          <a:xfrm>
            <a:off x="5236029" y="688363"/>
            <a:ext cx="6261705" cy="1434351"/>
          </a:xfrm>
          <a:custGeom>
            <a:avLst/>
            <a:gdLst>
              <a:gd name="csX0" fmla="*/ 0 w 3997569"/>
              <a:gd name="csY0" fmla="*/ 0 h 6858000"/>
              <a:gd name="csX1" fmla="*/ 3997569 w 3997569"/>
              <a:gd name="csY1" fmla="*/ 0 h 6858000"/>
              <a:gd name="csX2" fmla="*/ 3997569 w 3997569"/>
              <a:gd name="csY2" fmla="*/ 6858000 h 6858000"/>
              <a:gd name="csX3" fmla="*/ 0 w 3997569"/>
              <a:gd name="csY3" fmla="*/ 6858000 h 6858000"/>
              <a:gd name="csX4" fmla="*/ 0 w 3997569"/>
              <a:gd name="csY4" fmla="*/ 0 h 6858000"/>
              <a:gd name="csX0" fmla="*/ 0 w 3997569"/>
              <a:gd name="csY0" fmla="*/ 0 h 6858000"/>
              <a:gd name="csX1" fmla="*/ 991312 w 3997569"/>
              <a:gd name="csY1" fmla="*/ 8546 h 6858000"/>
              <a:gd name="csX2" fmla="*/ 3997569 w 3997569"/>
              <a:gd name="csY2" fmla="*/ 0 h 6858000"/>
              <a:gd name="csX3" fmla="*/ 3997569 w 3997569"/>
              <a:gd name="csY3" fmla="*/ 6858000 h 6858000"/>
              <a:gd name="csX4" fmla="*/ 0 w 3997569"/>
              <a:gd name="csY4" fmla="*/ 6858000 h 6858000"/>
              <a:gd name="csX5" fmla="*/ 0 w 3997569"/>
              <a:gd name="csY5" fmla="*/ 0 h 6858000"/>
              <a:gd name="csX0" fmla="*/ 0 w 3999432"/>
              <a:gd name="csY0" fmla="*/ 0 h 6858000"/>
              <a:gd name="csX1" fmla="*/ 991312 w 3999432"/>
              <a:gd name="csY1" fmla="*/ 8546 h 6858000"/>
              <a:gd name="csX2" fmla="*/ 3997569 w 3999432"/>
              <a:gd name="csY2" fmla="*/ 0 h 6858000"/>
              <a:gd name="csX3" fmla="*/ 3999432 w 3999432"/>
              <a:gd name="csY3" fmla="*/ 5588950 h 6858000"/>
              <a:gd name="csX4" fmla="*/ 3997569 w 3999432"/>
              <a:gd name="csY4" fmla="*/ 6858000 h 6858000"/>
              <a:gd name="csX5" fmla="*/ 0 w 3999432"/>
              <a:gd name="csY5" fmla="*/ 6858000 h 6858000"/>
              <a:gd name="csX6" fmla="*/ 0 w 3999432"/>
              <a:gd name="csY6" fmla="*/ 0 h 6858000"/>
              <a:gd name="csX0" fmla="*/ 0 w 4221623"/>
              <a:gd name="csY0" fmla="*/ 0 h 6858000"/>
              <a:gd name="csX1" fmla="*/ 991312 w 4221623"/>
              <a:gd name="csY1" fmla="*/ 8546 h 6858000"/>
              <a:gd name="csX2" fmla="*/ 3997569 w 4221623"/>
              <a:gd name="csY2" fmla="*/ 0 h 6858000"/>
              <a:gd name="csX3" fmla="*/ 4221623 w 4221623"/>
              <a:gd name="csY3" fmla="*/ 5546221 h 6858000"/>
              <a:gd name="csX4" fmla="*/ 3997569 w 4221623"/>
              <a:gd name="csY4" fmla="*/ 6858000 h 6858000"/>
              <a:gd name="csX5" fmla="*/ 0 w 4221623"/>
              <a:gd name="csY5" fmla="*/ 6858000 h 6858000"/>
              <a:gd name="csX6" fmla="*/ 0 w 4221623"/>
              <a:gd name="csY6" fmla="*/ 0 h 6858000"/>
              <a:gd name="csX0" fmla="*/ 0 w 4221623"/>
              <a:gd name="csY0" fmla="*/ 0 h 6858000"/>
              <a:gd name="csX1" fmla="*/ 991312 w 4221623"/>
              <a:gd name="csY1" fmla="*/ 8546 h 6858000"/>
              <a:gd name="csX2" fmla="*/ 3980477 w 4221623"/>
              <a:gd name="csY2" fmla="*/ 162370 h 6858000"/>
              <a:gd name="csX3" fmla="*/ 4221623 w 4221623"/>
              <a:gd name="csY3" fmla="*/ 5546221 h 6858000"/>
              <a:gd name="csX4" fmla="*/ 3997569 w 4221623"/>
              <a:gd name="csY4" fmla="*/ 6858000 h 6858000"/>
              <a:gd name="csX5" fmla="*/ 0 w 4221623"/>
              <a:gd name="csY5" fmla="*/ 6858000 h 6858000"/>
              <a:gd name="csX6" fmla="*/ 0 w 4221623"/>
              <a:gd name="csY6" fmla="*/ 0 h 6858000"/>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0 w 4221623"/>
              <a:gd name="csY5" fmla="*/ 6849454 h 6849454"/>
              <a:gd name="csX6" fmla="*/ 0 w 4221623"/>
              <a:gd name="csY6" fmla="*/ 145278 h 6849454"/>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68366 w 4221623"/>
              <a:gd name="csY5" fmla="*/ 6721267 h 6849454"/>
              <a:gd name="csX6" fmla="*/ 0 w 4221623"/>
              <a:gd name="csY6" fmla="*/ 145278 h 6849454"/>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68366 w 4221623"/>
              <a:gd name="csY5" fmla="*/ 6721267 h 6849454"/>
              <a:gd name="csX6" fmla="*/ 1350235 w 4221623"/>
              <a:gd name="csY6" fmla="*/ 6716994 h 6849454"/>
              <a:gd name="csX7" fmla="*/ 0 w 4221623"/>
              <a:gd name="csY7" fmla="*/ 145278 h 6849454"/>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68366 w 4221623"/>
              <a:gd name="csY5" fmla="*/ 6721267 h 6849454"/>
              <a:gd name="csX6" fmla="*/ 128186 w 4221623"/>
              <a:gd name="csY6" fmla="*/ 6520441 h 6849454"/>
              <a:gd name="csX7" fmla="*/ 0 w 4221623"/>
              <a:gd name="csY7" fmla="*/ 145278 h 6849454"/>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717846 w 4221623"/>
              <a:gd name="csY5" fmla="*/ 6781087 h 6849454"/>
              <a:gd name="csX6" fmla="*/ 128186 w 4221623"/>
              <a:gd name="csY6" fmla="*/ 6520441 h 6849454"/>
              <a:gd name="csX7" fmla="*/ 0 w 4221623"/>
              <a:gd name="csY7" fmla="*/ 145278 h 6849454"/>
              <a:gd name="csX0" fmla="*/ 0 w 4110528"/>
              <a:gd name="csY0" fmla="*/ 179461 h 6849454"/>
              <a:gd name="csX1" fmla="*/ 880217 w 4110528"/>
              <a:gd name="csY1" fmla="*/ 0 h 6849454"/>
              <a:gd name="csX2" fmla="*/ 3869382 w 4110528"/>
              <a:gd name="csY2" fmla="*/ 153824 h 6849454"/>
              <a:gd name="csX3" fmla="*/ 4110528 w 4110528"/>
              <a:gd name="csY3" fmla="*/ 5537675 h 6849454"/>
              <a:gd name="csX4" fmla="*/ 3886474 w 4110528"/>
              <a:gd name="csY4" fmla="*/ 6849454 h 6849454"/>
              <a:gd name="csX5" fmla="*/ 606751 w 4110528"/>
              <a:gd name="csY5" fmla="*/ 6781087 h 6849454"/>
              <a:gd name="csX6" fmla="*/ 17091 w 4110528"/>
              <a:gd name="csY6" fmla="*/ 6520441 h 6849454"/>
              <a:gd name="csX7" fmla="*/ 0 w 4110528"/>
              <a:gd name="csY7" fmla="*/ 179461 h 6849454"/>
              <a:gd name="csX0" fmla="*/ 0 w 4110528"/>
              <a:gd name="csY0" fmla="*/ 179461 h 6781087"/>
              <a:gd name="csX1" fmla="*/ 880217 w 4110528"/>
              <a:gd name="csY1" fmla="*/ 0 h 6781087"/>
              <a:gd name="csX2" fmla="*/ 3869382 w 4110528"/>
              <a:gd name="csY2" fmla="*/ 153824 h 6781087"/>
              <a:gd name="csX3" fmla="*/ 4110528 w 4110528"/>
              <a:gd name="csY3" fmla="*/ 5537675 h 6781087"/>
              <a:gd name="csX4" fmla="*/ 3826654 w 4110528"/>
              <a:gd name="csY4" fmla="*/ 6644355 h 6781087"/>
              <a:gd name="csX5" fmla="*/ 606751 w 4110528"/>
              <a:gd name="csY5" fmla="*/ 6781087 h 6781087"/>
              <a:gd name="csX6" fmla="*/ 17091 w 4110528"/>
              <a:gd name="csY6" fmla="*/ 6520441 h 6781087"/>
              <a:gd name="csX7" fmla="*/ 0 w 4110528"/>
              <a:gd name="csY7" fmla="*/ 179461 h 6781087"/>
              <a:gd name="csX0" fmla="*/ 0 w 4110528"/>
              <a:gd name="csY0" fmla="*/ 179461 h 6781087"/>
              <a:gd name="csX1" fmla="*/ 880217 w 4110528"/>
              <a:gd name="csY1" fmla="*/ 0 h 6781087"/>
              <a:gd name="csX2" fmla="*/ 3869382 w 4110528"/>
              <a:gd name="csY2" fmla="*/ 153824 h 6781087"/>
              <a:gd name="csX3" fmla="*/ 4110528 w 4110528"/>
              <a:gd name="csY3" fmla="*/ 640935 h 6781087"/>
              <a:gd name="csX4" fmla="*/ 3826654 w 4110528"/>
              <a:gd name="csY4" fmla="*/ 6644355 h 6781087"/>
              <a:gd name="csX5" fmla="*/ 606751 w 4110528"/>
              <a:gd name="csY5" fmla="*/ 6781087 h 6781087"/>
              <a:gd name="csX6" fmla="*/ 17091 w 4110528"/>
              <a:gd name="csY6" fmla="*/ 6520441 h 6781087"/>
              <a:gd name="csX7" fmla="*/ 0 w 4110528"/>
              <a:gd name="csY7" fmla="*/ 179461 h 6781087"/>
              <a:gd name="csX0" fmla="*/ 0 w 4110528"/>
              <a:gd name="csY0" fmla="*/ 179461 h 7961786"/>
              <a:gd name="csX1" fmla="*/ 880217 w 4110528"/>
              <a:gd name="csY1" fmla="*/ 0 h 7961786"/>
              <a:gd name="csX2" fmla="*/ 3869382 w 4110528"/>
              <a:gd name="csY2" fmla="*/ 153824 h 7961786"/>
              <a:gd name="csX3" fmla="*/ 4110528 w 4110528"/>
              <a:gd name="csY3" fmla="*/ 640935 h 7961786"/>
              <a:gd name="csX4" fmla="*/ 3826654 w 4110528"/>
              <a:gd name="csY4" fmla="*/ 6644355 h 7961786"/>
              <a:gd name="csX5" fmla="*/ 2424204 w 4110528"/>
              <a:gd name="csY5" fmla="*/ 7961786 h 7961786"/>
              <a:gd name="csX6" fmla="*/ 17091 w 4110528"/>
              <a:gd name="csY6" fmla="*/ 6520441 h 7961786"/>
              <a:gd name="csX7" fmla="*/ 0 w 4110528"/>
              <a:gd name="csY7" fmla="*/ 179461 h 7961786"/>
              <a:gd name="csX0" fmla="*/ 0 w 4110528"/>
              <a:gd name="csY0" fmla="*/ 2039766 h 9822091"/>
              <a:gd name="csX1" fmla="*/ 880217 w 4110528"/>
              <a:gd name="csY1" fmla="*/ 1860305 h 9822091"/>
              <a:gd name="csX2" fmla="*/ 3360928 w 4110528"/>
              <a:gd name="csY2" fmla="*/ 0 h 9822091"/>
              <a:gd name="csX3" fmla="*/ 4110528 w 4110528"/>
              <a:gd name="csY3" fmla="*/ 2501240 h 9822091"/>
              <a:gd name="csX4" fmla="*/ 3826654 w 4110528"/>
              <a:gd name="csY4" fmla="*/ 8504660 h 9822091"/>
              <a:gd name="csX5" fmla="*/ 2424204 w 4110528"/>
              <a:gd name="csY5" fmla="*/ 9822091 h 9822091"/>
              <a:gd name="csX6" fmla="*/ 17091 w 4110528"/>
              <a:gd name="csY6" fmla="*/ 8380746 h 9822091"/>
              <a:gd name="csX7" fmla="*/ 0 w 4110528"/>
              <a:gd name="csY7" fmla="*/ 2039766 h 9822091"/>
              <a:gd name="csX0" fmla="*/ 0 w 4110528"/>
              <a:gd name="csY0" fmla="*/ 650714 h 9822091"/>
              <a:gd name="csX1" fmla="*/ 880217 w 4110528"/>
              <a:gd name="csY1" fmla="*/ 1860305 h 9822091"/>
              <a:gd name="csX2" fmla="*/ 3360928 w 4110528"/>
              <a:gd name="csY2" fmla="*/ 0 h 9822091"/>
              <a:gd name="csX3" fmla="*/ 4110528 w 4110528"/>
              <a:gd name="csY3" fmla="*/ 2501240 h 9822091"/>
              <a:gd name="csX4" fmla="*/ 3826654 w 4110528"/>
              <a:gd name="csY4" fmla="*/ 8504660 h 9822091"/>
              <a:gd name="csX5" fmla="*/ 2424204 w 4110528"/>
              <a:gd name="csY5" fmla="*/ 9822091 h 9822091"/>
              <a:gd name="csX6" fmla="*/ 17091 w 4110528"/>
              <a:gd name="csY6" fmla="*/ 8380746 h 9822091"/>
              <a:gd name="csX7" fmla="*/ 0 w 4110528"/>
              <a:gd name="csY7" fmla="*/ 650714 h 9822091"/>
              <a:gd name="csX0" fmla="*/ 0 w 4110528"/>
              <a:gd name="csY0" fmla="*/ 735091 h 9906468"/>
              <a:gd name="csX1" fmla="*/ 1226399 w 4110528"/>
              <a:gd name="csY1" fmla="*/ 0 h 9906468"/>
              <a:gd name="csX2" fmla="*/ 3360928 w 4110528"/>
              <a:gd name="csY2" fmla="*/ 84377 h 9906468"/>
              <a:gd name="csX3" fmla="*/ 4110528 w 4110528"/>
              <a:gd name="csY3" fmla="*/ 2585617 h 9906468"/>
              <a:gd name="csX4" fmla="*/ 3826654 w 4110528"/>
              <a:gd name="csY4" fmla="*/ 8589037 h 9906468"/>
              <a:gd name="csX5" fmla="*/ 2424204 w 4110528"/>
              <a:gd name="csY5" fmla="*/ 9906468 h 9906468"/>
              <a:gd name="csX6" fmla="*/ 17091 w 4110528"/>
              <a:gd name="csY6" fmla="*/ 8465123 h 9906468"/>
              <a:gd name="csX7" fmla="*/ 0 w 4110528"/>
              <a:gd name="csY7" fmla="*/ 735091 h 9906468"/>
              <a:gd name="csX0" fmla="*/ 188454 w 4298982"/>
              <a:gd name="csY0" fmla="*/ 735091 h 9906468"/>
              <a:gd name="csX1" fmla="*/ 1414853 w 4298982"/>
              <a:gd name="csY1" fmla="*/ 0 h 9906468"/>
              <a:gd name="csX2" fmla="*/ 3549382 w 4298982"/>
              <a:gd name="csY2" fmla="*/ 84377 h 9906468"/>
              <a:gd name="csX3" fmla="*/ 4298982 w 4298982"/>
              <a:gd name="csY3" fmla="*/ 2585617 h 9906468"/>
              <a:gd name="csX4" fmla="*/ 4015108 w 4298982"/>
              <a:gd name="csY4" fmla="*/ 8589037 h 9906468"/>
              <a:gd name="csX5" fmla="*/ 2612658 w 4298982"/>
              <a:gd name="csY5" fmla="*/ 9906468 h 9906468"/>
              <a:gd name="csX6" fmla="*/ 0 w 4298982"/>
              <a:gd name="csY6" fmla="*/ 8742934 h 9906468"/>
              <a:gd name="csX7" fmla="*/ 188454 w 4298982"/>
              <a:gd name="csY7" fmla="*/ 735091 h 9906468"/>
              <a:gd name="csX0" fmla="*/ 188454 w 4298982"/>
              <a:gd name="csY0" fmla="*/ 735091 h 9003579"/>
              <a:gd name="csX1" fmla="*/ 1414853 w 4298982"/>
              <a:gd name="csY1" fmla="*/ 0 h 9003579"/>
              <a:gd name="csX2" fmla="*/ 3549382 w 4298982"/>
              <a:gd name="csY2" fmla="*/ 84377 h 9003579"/>
              <a:gd name="csX3" fmla="*/ 4298982 w 4298982"/>
              <a:gd name="csY3" fmla="*/ 2585617 h 9003579"/>
              <a:gd name="csX4" fmla="*/ 4015108 w 4298982"/>
              <a:gd name="csY4" fmla="*/ 8589037 h 9003579"/>
              <a:gd name="csX5" fmla="*/ 3564657 w 4298982"/>
              <a:gd name="csY5" fmla="*/ 9003579 h 9003579"/>
              <a:gd name="csX6" fmla="*/ 0 w 4298982"/>
              <a:gd name="csY6" fmla="*/ 8742934 h 9003579"/>
              <a:gd name="csX7" fmla="*/ 188454 w 4298982"/>
              <a:gd name="csY7" fmla="*/ 735091 h 9003579"/>
              <a:gd name="csX0" fmla="*/ 188454 w 4298982"/>
              <a:gd name="csY0" fmla="*/ 735091 h 9003579"/>
              <a:gd name="csX1" fmla="*/ 1414853 w 4298982"/>
              <a:gd name="csY1" fmla="*/ 0 h 9003579"/>
              <a:gd name="csX2" fmla="*/ 3549382 w 4298982"/>
              <a:gd name="csY2" fmla="*/ 84377 h 9003579"/>
              <a:gd name="csX3" fmla="*/ 4298982 w 4298982"/>
              <a:gd name="csY3" fmla="*/ 2585617 h 9003579"/>
              <a:gd name="csX4" fmla="*/ 4036744 w 4298982"/>
              <a:gd name="csY4" fmla="*/ 7963961 h 9003579"/>
              <a:gd name="csX5" fmla="*/ 3564657 w 4298982"/>
              <a:gd name="csY5" fmla="*/ 9003579 h 9003579"/>
              <a:gd name="csX6" fmla="*/ 0 w 4298982"/>
              <a:gd name="csY6" fmla="*/ 8742934 h 9003579"/>
              <a:gd name="csX7" fmla="*/ 188454 w 4298982"/>
              <a:gd name="csY7" fmla="*/ 735091 h 9003579"/>
              <a:gd name="csX0" fmla="*/ 0 w 4445891"/>
              <a:gd name="csY0" fmla="*/ 2054693 h 9003579"/>
              <a:gd name="csX1" fmla="*/ 1561762 w 4445891"/>
              <a:gd name="csY1" fmla="*/ 0 h 9003579"/>
              <a:gd name="csX2" fmla="*/ 3696291 w 4445891"/>
              <a:gd name="csY2" fmla="*/ 84377 h 9003579"/>
              <a:gd name="csX3" fmla="*/ 4445891 w 4445891"/>
              <a:gd name="csY3" fmla="*/ 2585617 h 9003579"/>
              <a:gd name="csX4" fmla="*/ 4183653 w 4445891"/>
              <a:gd name="csY4" fmla="*/ 7963961 h 9003579"/>
              <a:gd name="csX5" fmla="*/ 3711566 w 4445891"/>
              <a:gd name="csY5" fmla="*/ 9003579 h 9003579"/>
              <a:gd name="csX6" fmla="*/ 146909 w 4445891"/>
              <a:gd name="csY6" fmla="*/ 8742934 h 9003579"/>
              <a:gd name="csX7" fmla="*/ 0 w 4445891"/>
              <a:gd name="csY7" fmla="*/ 2054693 h 9003579"/>
              <a:gd name="csX0" fmla="*/ 0 w 4445891"/>
              <a:gd name="csY0" fmla="*/ 1970316 h 8919202"/>
              <a:gd name="csX1" fmla="*/ 263582 w 4445891"/>
              <a:gd name="csY1" fmla="*/ 54530 h 8919202"/>
              <a:gd name="csX2" fmla="*/ 3696291 w 4445891"/>
              <a:gd name="csY2" fmla="*/ 0 h 8919202"/>
              <a:gd name="csX3" fmla="*/ 4445891 w 4445891"/>
              <a:gd name="csY3" fmla="*/ 2501240 h 8919202"/>
              <a:gd name="csX4" fmla="*/ 4183653 w 4445891"/>
              <a:gd name="csY4" fmla="*/ 7879584 h 8919202"/>
              <a:gd name="csX5" fmla="*/ 3711566 w 4445891"/>
              <a:gd name="csY5" fmla="*/ 8919202 h 8919202"/>
              <a:gd name="csX6" fmla="*/ 146909 w 4445891"/>
              <a:gd name="csY6" fmla="*/ 8658557 h 8919202"/>
              <a:gd name="csX7" fmla="*/ 0 w 4445891"/>
              <a:gd name="csY7" fmla="*/ 1970316 h 8919202"/>
              <a:gd name="csX0" fmla="*/ 0 w 4445891"/>
              <a:gd name="csY0" fmla="*/ 2873201 h 9822087"/>
              <a:gd name="csX1" fmla="*/ 263582 w 4445891"/>
              <a:gd name="csY1" fmla="*/ 957415 h 9822087"/>
              <a:gd name="csX2" fmla="*/ 3707110 w 4445891"/>
              <a:gd name="csY2" fmla="*/ 0 h 9822087"/>
              <a:gd name="csX3" fmla="*/ 4445891 w 4445891"/>
              <a:gd name="csY3" fmla="*/ 3404125 h 9822087"/>
              <a:gd name="csX4" fmla="*/ 4183653 w 4445891"/>
              <a:gd name="csY4" fmla="*/ 8782469 h 9822087"/>
              <a:gd name="csX5" fmla="*/ 3711566 w 4445891"/>
              <a:gd name="csY5" fmla="*/ 9822087 h 9822087"/>
              <a:gd name="csX6" fmla="*/ 146909 w 4445891"/>
              <a:gd name="csY6" fmla="*/ 9561442 h 9822087"/>
              <a:gd name="csX7" fmla="*/ 0 w 4445891"/>
              <a:gd name="csY7" fmla="*/ 2873201 h 9822087"/>
              <a:gd name="csX0" fmla="*/ 0 w 4391800"/>
              <a:gd name="csY0" fmla="*/ 2873201 h 9822087"/>
              <a:gd name="csX1" fmla="*/ 263582 w 4391800"/>
              <a:gd name="csY1" fmla="*/ 957415 h 9822087"/>
              <a:gd name="csX2" fmla="*/ 3707110 w 4391800"/>
              <a:gd name="csY2" fmla="*/ 0 h 9822087"/>
              <a:gd name="csX3" fmla="*/ 4391800 w 4391800"/>
              <a:gd name="csY3" fmla="*/ 348201 h 9822087"/>
              <a:gd name="csX4" fmla="*/ 4183653 w 4391800"/>
              <a:gd name="csY4" fmla="*/ 8782469 h 9822087"/>
              <a:gd name="csX5" fmla="*/ 3711566 w 4391800"/>
              <a:gd name="csY5" fmla="*/ 9822087 h 9822087"/>
              <a:gd name="csX6" fmla="*/ 146909 w 4391800"/>
              <a:gd name="csY6" fmla="*/ 9561442 h 9822087"/>
              <a:gd name="csX7" fmla="*/ 0 w 4391800"/>
              <a:gd name="csY7" fmla="*/ 2873201 h 9822087"/>
              <a:gd name="csX0" fmla="*/ 0 w 4391800"/>
              <a:gd name="csY0" fmla="*/ 2873201 h 9822087"/>
              <a:gd name="csX1" fmla="*/ 112128 w 4391800"/>
              <a:gd name="csY1" fmla="*/ 818508 h 9822087"/>
              <a:gd name="csX2" fmla="*/ 3707110 w 4391800"/>
              <a:gd name="csY2" fmla="*/ 0 h 9822087"/>
              <a:gd name="csX3" fmla="*/ 4391800 w 4391800"/>
              <a:gd name="csY3" fmla="*/ 348201 h 9822087"/>
              <a:gd name="csX4" fmla="*/ 4183653 w 4391800"/>
              <a:gd name="csY4" fmla="*/ 8782469 h 9822087"/>
              <a:gd name="csX5" fmla="*/ 3711566 w 4391800"/>
              <a:gd name="csY5" fmla="*/ 9822087 h 9822087"/>
              <a:gd name="csX6" fmla="*/ 146909 w 4391800"/>
              <a:gd name="csY6" fmla="*/ 9561442 h 9822087"/>
              <a:gd name="csX7" fmla="*/ 0 w 4391800"/>
              <a:gd name="csY7" fmla="*/ 2873201 h 9822087"/>
              <a:gd name="csX0" fmla="*/ 0 w 4391800"/>
              <a:gd name="csY0" fmla="*/ 2873201 h 9822087"/>
              <a:gd name="csX1" fmla="*/ 112128 w 4391800"/>
              <a:gd name="csY1" fmla="*/ 818508 h 9822087"/>
              <a:gd name="csX2" fmla="*/ 407567 w 4391800"/>
              <a:gd name="csY2" fmla="*/ 0 h 9822087"/>
              <a:gd name="csX3" fmla="*/ 4391800 w 4391800"/>
              <a:gd name="csY3" fmla="*/ 348201 h 9822087"/>
              <a:gd name="csX4" fmla="*/ 4183653 w 4391800"/>
              <a:gd name="csY4" fmla="*/ 8782469 h 9822087"/>
              <a:gd name="csX5" fmla="*/ 3711566 w 4391800"/>
              <a:gd name="csY5" fmla="*/ 9822087 h 9822087"/>
              <a:gd name="csX6" fmla="*/ 146909 w 4391800"/>
              <a:gd name="csY6" fmla="*/ 9561442 h 9822087"/>
              <a:gd name="csX7" fmla="*/ 0 w 4391800"/>
              <a:gd name="csY7" fmla="*/ 2873201 h 9822087"/>
              <a:gd name="csX0" fmla="*/ 0 w 4410835"/>
              <a:gd name="csY0" fmla="*/ 2873201 h 9822087"/>
              <a:gd name="csX1" fmla="*/ 112128 w 4410835"/>
              <a:gd name="csY1" fmla="*/ 818508 h 9822087"/>
              <a:gd name="csX2" fmla="*/ 407567 w 4410835"/>
              <a:gd name="csY2" fmla="*/ 0 h 9822087"/>
              <a:gd name="csX3" fmla="*/ 4391800 w 4410835"/>
              <a:gd name="csY3" fmla="*/ 348201 h 9822087"/>
              <a:gd name="csX4" fmla="*/ 4410835 w 4410835"/>
              <a:gd name="csY4" fmla="*/ 8401029 h 9822087"/>
              <a:gd name="csX5" fmla="*/ 3711566 w 4410835"/>
              <a:gd name="csY5" fmla="*/ 9822087 h 9822087"/>
              <a:gd name="csX6" fmla="*/ 146909 w 4410835"/>
              <a:gd name="csY6" fmla="*/ 9561442 h 9822087"/>
              <a:gd name="csX7" fmla="*/ 0 w 4410835"/>
              <a:gd name="csY7" fmla="*/ 2873201 h 9822087"/>
              <a:gd name="csX0" fmla="*/ 4545 w 4415380"/>
              <a:gd name="csY0" fmla="*/ 2873201 h 9822087"/>
              <a:gd name="csX1" fmla="*/ 116673 w 4415380"/>
              <a:gd name="csY1" fmla="*/ 818508 h 9822087"/>
              <a:gd name="csX2" fmla="*/ 412112 w 4415380"/>
              <a:gd name="csY2" fmla="*/ 0 h 9822087"/>
              <a:gd name="csX3" fmla="*/ 4396345 w 4415380"/>
              <a:gd name="csY3" fmla="*/ 348201 h 9822087"/>
              <a:gd name="csX4" fmla="*/ 4415380 w 4415380"/>
              <a:gd name="csY4" fmla="*/ 8401029 h 9822087"/>
              <a:gd name="csX5" fmla="*/ 3716111 w 4415380"/>
              <a:gd name="csY5" fmla="*/ 9822087 h 9822087"/>
              <a:gd name="csX6" fmla="*/ 0 w 4415380"/>
              <a:gd name="csY6" fmla="*/ 8989284 h 9822087"/>
              <a:gd name="csX7" fmla="*/ 4545 w 4415380"/>
              <a:gd name="csY7" fmla="*/ 2873201 h 9822087"/>
              <a:gd name="csX0" fmla="*/ 4545 w 4415380"/>
              <a:gd name="csY0" fmla="*/ 2912931 h 9861817"/>
              <a:gd name="csX1" fmla="*/ 62582 w 4415380"/>
              <a:gd name="csY1" fmla="*/ 0 h 9861817"/>
              <a:gd name="csX2" fmla="*/ 412112 w 4415380"/>
              <a:gd name="csY2" fmla="*/ 39730 h 9861817"/>
              <a:gd name="csX3" fmla="*/ 4396345 w 4415380"/>
              <a:gd name="csY3" fmla="*/ 387931 h 9861817"/>
              <a:gd name="csX4" fmla="*/ 4415380 w 4415380"/>
              <a:gd name="csY4" fmla="*/ 8440759 h 9861817"/>
              <a:gd name="csX5" fmla="*/ 3716111 w 4415380"/>
              <a:gd name="csY5" fmla="*/ 9861817 h 9861817"/>
              <a:gd name="csX6" fmla="*/ 0 w 4415380"/>
              <a:gd name="csY6" fmla="*/ 9029014 h 9861817"/>
              <a:gd name="csX7" fmla="*/ 4545 w 4415380"/>
              <a:gd name="csY7" fmla="*/ 2912931 h 9861817"/>
              <a:gd name="csX0" fmla="*/ 4545 w 4415380"/>
              <a:gd name="csY0" fmla="*/ 2912931 h 9861817"/>
              <a:gd name="csX1" fmla="*/ 62582 w 4415380"/>
              <a:gd name="csY1" fmla="*/ 0 h 9861817"/>
              <a:gd name="csX2" fmla="*/ 412112 w 4415380"/>
              <a:gd name="csY2" fmla="*/ 39730 h 9861817"/>
              <a:gd name="csX3" fmla="*/ 4169163 w 4415380"/>
              <a:gd name="csY3" fmla="*/ 578653 h 9861817"/>
              <a:gd name="csX4" fmla="*/ 4415380 w 4415380"/>
              <a:gd name="csY4" fmla="*/ 8440759 h 9861817"/>
              <a:gd name="csX5" fmla="*/ 3716111 w 4415380"/>
              <a:gd name="csY5" fmla="*/ 9861817 h 9861817"/>
              <a:gd name="csX6" fmla="*/ 0 w 4415380"/>
              <a:gd name="csY6" fmla="*/ 9029014 h 9861817"/>
              <a:gd name="csX7" fmla="*/ 4545 w 4415380"/>
              <a:gd name="csY7" fmla="*/ 2912931 h 9861817"/>
              <a:gd name="csX0" fmla="*/ 4545 w 4523562"/>
              <a:gd name="csY0" fmla="*/ 2912931 h 9861817"/>
              <a:gd name="csX1" fmla="*/ 62582 w 4523562"/>
              <a:gd name="csY1" fmla="*/ 0 h 9861817"/>
              <a:gd name="csX2" fmla="*/ 412112 w 4523562"/>
              <a:gd name="csY2" fmla="*/ 39730 h 9861817"/>
              <a:gd name="csX3" fmla="*/ 4169163 w 4523562"/>
              <a:gd name="csY3" fmla="*/ 578653 h 9861817"/>
              <a:gd name="csX4" fmla="*/ 4523562 w 4523562"/>
              <a:gd name="csY4" fmla="*/ 6152119 h 9861817"/>
              <a:gd name="csX5" fmla="*/ 3716111 w 4523562"/>
              <a:gd name="csY5" fmla="*/ 9861817 h 9861817"/>
              <a:gd name="csX6" fmla="*/ 0 w 4523562"/>
              <a:gd name="csY6" fmla="*/ 9029014 h 9861817"/>
              <a:gd name="csX7" fmla="*/ 4545 w 4523562"/>
              <a:gd name="csY7" fmla="*/ 2912931 h 9861817"/>
              <a:gd name="csX0" fmla="*/ 4545 w 4523562"/>
              <a:gd name="csY0" fmla="*/ 2912931 h 9766453"/>
              <a:gd name="csX1" fmla="*/ 62582 w 4523562"/>
              <a:gd name="csY1" fmla="*/ 0 h 9766453"/>
              <a:gd name="csX2" fmla="*/ 412112 w 4523562"/>
              <a:gd name="csY2" fmla="*/ 39730 h 9766453"/>
              <a:gd name="csX3" fmla="*/ 4169163 w 4523562"/>
              <a:gd name="csY3" fmla="*/ 578653 h 9766453"/>
              <a:gd name="csX4" fmla="*/ 4523562 w 4523562"/>
              <a:gd name="csY4" fmla="*/ 6152119 h 9766453"/>
              <a:gd name="csX5" fmla="*/ 3932474 w 4523562"/>
              <a:gd name="csY5" fmla="*/ 9766453 h 9766453"/>
              <a:gd name="csX6" fmla="*/ 0 w 4523562"/>
              <a:gd name="csY6" fmla="*/ 9029014 h 9766453"/>
              <a:gd name="csX7" fmla="*/ 4545 w 4523562"/>
              <a:gd name="csY7" fmla="*/ 2912931 h 9766453"/>
              <a:gd name="csX0" fmla="*/ 4545 w 4523562"/>
              <a:gd name="csY0" fmla="*/ 3097160 h 9950682"/>
              <a:gd name="csX1" fmla="*/ 62582 w 4523562"/>
              <a:gd name="csY1" fmla="*/ 184229 h 9950682"/>
              <a:gd name="csX2" fmla="*/ 412112 w 4523562"/>
              <a:gd name="csY2" fmla="*/ 223959 h 9950682"/>
              <a:gd name="csX3" fmla="*/ 4125891 w 4523562"/>
              <a:gd name="csY3" fmla="*/ 0 h 9950682"/>
              <a:gd name="csX4" fmla="*/ 4523562 w 4523562"/>
              <a:gd name="csY4" fmla="*/ 6336348 h 9950682"/>
              <a:gd name="csX5" fmla="*/ 3932474 w 4523562"/>
              <a:gd name="csY5" fmla="*/ 9950682 h 9950682"/>
              <a:gd name="csX6" fmla="*/ 0 w 4523562"/>
              <a:gd name="csY6" fmla="*/ 9213243 h 9950682"/>
              <a:gd name="csX7" fmla="*/ 4545 w 4523562"/>
              <a:gd name="csY7" fmla="*/ 3097160 h 99506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523562" h="9950682">
                <a:moveTo>
                  <a:pt x="4545" y="3097160"/>
                </a:moveTo>
                <a:lnTo>
                  <a:pt x="62582" y="184229"/>
                </a:lnTo>
                <a:lnTo>
                  <a:pt x="412112" y="223959"/>
                </a:lnTo>
                <a:lnTo>
                  <a:pt x="4125891" y="0"/>
                </a:lnTo>
                <a:lnTo>
                  <a:pt x="4523562" y="6336348"/>
                </a:lnTo>
                <a:lnTo>
                  <a:pt x="3932474" y="9950682"/>
                </a:lnTo>
                <a:lnTo>
                  <a:pt x="0" y="9213243"/>
                </a:lnTo>
                <a:lnTo>
                  <a:pt x="4545" y="3097160"/>
                </a:lnTo>
                <a:close/>
              </a:path>
            </a:pathLst>
          </a:custGeom>
          <a:solidFill>
            <a:schemeClr val="bg2">
              <a:alpha val="90000"/>
            </a:schemeClr>
          </a:solidFill>
          <a:ln>
            <a:noFill/>
          </a:ln>
          <a:effectLst/>
        </p:spPr>
        <p:txBody>
          <a:bodyPr vert="horz" lIns="360000" tIns="360000" rIns="360000" bIns="360000" rtlCol="0" anchor="t">
            <a:normAutofit/>
          </a:bodyPr>
          <a:lstStyle>
            <a:lvl1pPr algn="l">
              <a:defRPr b="1" i="0">
                <a:solidFill>
                  <a:schemeClr val="tx1"/>
                </a:solidFill>
                <a:latin typeface="Roboto Condensed" panose="02000000000000000000" pitchFamily="2" charset="0"/>
                <a:ea typeface="Roboto Condensed" panose="02000000000000000000" pitchFamily="2" charset="0"/>
              </a:defRPr>
            </a:lvl1pPr>
          </a:lstStyle>
          <a:p>
            <a:r>
              <a:rPr lang="en-GB" dirty="0" err="1"/>
              <a:t>Sektionsrubrik</a:t>
            </a:r>
            <a:endParaRPr lang="en-SE" dirty="0"/>
          </a:p>
        </p:txBody>
      </p:sp>
      <p:pic>
        <p:nvPicPr>
          <p:cNvPr id="4" name="Graphic 3">
            <a:extLst>
              <a:ext uri="{FF2B5EF4-FFF2-40B4-BE49-F238E27FC236}">
                <a16:creationId xmlns:a16="http://schemas.microsoft.com/office/drawing/2014/main" id="{87633D3A-3F1A-3443-F543-86ADAB502E2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683609" y="6317262"/>
            <a:ext cx="1215313" cy="311010"/>
          </a:xfrm>
          <a:prstGeom prst="rect">
            <a:avLst/>
          </a:prstGeom>
        </p:spPr>
      </p:pic>
    </p:spTree>
    <p:extLst>
      <p:ext uri="{BB962C8B-B14F-4D97-AF65-F5344CB8AC3E}">
        <p14:creationId xmlns:p14="http://schemas.microsoft.com/office/powerpoint/2010/main" val="446220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ktion - Gul platta">
    <p:bg>
      <p:bgPr>
        <a:solidFill>
          <a:schemeClr val="bg1">
            <a:alpha val="99000"/>
          </a:schemeClr>
        </a:solidFill>
        <a:effectLst/>
      </p:bgPr>
    </p:bg>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A28D1B3A-1DB9-3D7A-AC5F-5E75FD5FAF67}"/>
              </a:ext>
            </a:extLst>
          </p:cNvPr>
          <p:cNvSpPr>
            <a:spLocks noGrp="1"/>
          </p:cNvSpPr>
          <p:nvPr>
            <p:ph type="pic" idx="1"/>
          </p:nvPr>
        </p:nvSpPr>
        <p:spPr>
          <a:xfrm>
            <a:off x="0" y="0"/>
            <a:ext cx="12240914" cy="6872748"/>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82581"/>
              <a:gd name="csX1" fmla="*/ 12192000 w 12192000"/>
              <a:gd name="csY1" fmla="*/ 0 h 6882581"/>
              <a:gd name="csX2" fmla="*/ 12192000 w 12192000"/>
              <a:gd name="csY2" fmla="*/ 6858000 h 6882581"/>
              <a:gd name="csX3" fmla="*/ 8032955 w 12192000"/>
              <a:gd name="csY3" fmla="*/ 6882581 h 6882581"/>
              <a:gd name="csX4" fmla="*/ 0 w 12192000"/>
              <a:gd name="csY4" fmla="*/ 6858000 h 6882581"/>
              <a:gd name="csX5" fmla="*/ 0 w 12192000"/>
              <a:gd name="csY5" fmla="*/ 0 h 6882581"/>
              <a:gd name="csX0" fmla="*/ 0 w 12192000"/>
              <a:gd name="csY0" fmla="*/ 0 h 6892413"/>
              <a:gd name="csX1" fmla="*/ 12192000 w 12192000"/>
              <a:gd name="csY1" fmla="*/ 0 h 6892413"/>
              <a:gd name="csX2" fmla="*/ 12192000 w 12192000"/>
              <a:gd name="csY2" fmla="*/ 6858000 h 6892413"/>
              <a:gd name="csX3" fmla="*/ 9704439 w 12192000"/>
              <a:gd name="csY3" fmla="*/ 6892413 h 6892413"/>
              <a:gd name="csX4" fmla="*/ 8032955 w 12192000"/>
              <a:gd name="csY4" fmla="*/ 6882581 h 6892413"/>
              <a:gd name="csX5" fmla="*/ 0 w 12192000"/>
              <a:gd name="csY5" fmla="*/ 6858000 h 6892413"/>
              <a:gd name="csX6" fmla="*/ 0 w 12192000"/>
              <a:gd name="csY6" fmla="*/ 0 h 6892413"/>
              <a:gd name="csX0" fmla="*/ 0 w 12192000"/>
              <a:gd name="csY0" fmla="*/ 0 h 6892413"/>
              <a:gd name="csX1" fmla="*/ 12192000 w 12192000"/>
              <a:gd name="csY1" fmla="*/ 0 h 6892413"/>
              <a:gd name="csX2" fmla="*/ 12192000 w 12192000"/>
              <a:gd name="csY2" fmla="*/ 5638800 h 6892413"/>
              <a:gd name="csX3" fmla="*/ 9704439 w 12192000"/>
              <a:gd name="csY3" fmla="*/ 6892413 h 6892413"/>
              <a:gd name="csX4" fmla="*/ 8032955 w 12192000"/>
              <a:gd name="csY4" fmla="*/ 6882581 h 6892413"/>
              <a:gd name="csX5" fmla="*/ 0 w 12192000"/>
              <a:gd name="csY5" fmla="*/ 6858000 h 6892413"/>
              <a:gd name="csX6" fmla="*/ 0 w 12192000"/>
              <a:gd name="csY6" fmla="*/ 0 h 6892413"/>
              <a:gd name="csX0" fmla="*/ 0 w 12192000"/>
              <a:gd name="csY0" fmla="*/ 0 h 6882581"/>
              <a:gd name="csX1" fmla="*/ 12192000 w 12192000"/>
              <a:gd name="csY1" fmla="*/ 0 h 6882581"/>
              <a:gd name="csX2" fmla="*/ 12192000 w 12192000"/>
              <a:gd name="csY2" fmla="*/ 5638800 h 6882581"/>
              <a:gd name="csX3" fmla="*/ 9252155 w 12192000"/>
              <a:gd name="csY3" fmla="*/ 5633884 h 6882581"/>
              <a:gd name="csX4" fmla="*/ 8032955 w 12192000"/>
              <a:gd name="csY4" fmla="*/ 6882581 h 6882581"/>
              <a:gd name="csX5" fmla="*/ 0 w 12192000"/>
              <a:gd name="csY5" fmla="*/ 6858000 h 6882581"/>
              <a:gd name="csX6" fmla="*/ 0 w 12192000"/>
              <a:gd name="csY6" fmla="*/ 0 h 6882581"/>
              <a:gd name="csX0" fmla="*/ 0 w 12192000"/>
              <a:gd name="csY0" fmla="*/ 0 h 6882581"/>
              <a:gd name="csX1" fmla="*/ 12192000 w 12192000"/>
              <a:gd name="csY1" fmla="*/ 0 h 6882581"/>
              <a:gd name="csX2" fmla="*/ 12192000 w 12192000"/>
              <a:gd name="csY2" fmla="*/ 5638800 h 6882581"/>
              <a:gd name="csX3" fmla="*/ 9252155 w 12192000"/>
              <a:gd name="csY3" fmla="*/ 5633884 h 6882581"/>
              <a:gd name="csX4" fmla="*/ 8976852 w 12192000"/>
              <a:gd name="csY4" fmla="*/ 5909187 h 6882581"/>
              <a:gd name="csX5" fmla="*/ 8032955 w 12192000"/>
              <a:gd name="csY5" fmla="*/ 6882581 h 6882581"/>
              <a:gd name="csX6" fmla="*/ 0 w 12192000"/>
              <a:gd name="csY6" fmla="*/ 6858000 h 6882581"/>
              <a:gd name="csX7" fmla="*/ 0 w 12192000"/>
              <a:gd name="csY7" fmla="*/ 0 h 6882581"/>
              <a:gd name="csX0" fmla="*/ 0 w 12192000"/>
              <a:gd name="csY0" fmla="*/ 0 h 6882581"/>
              <a:gd name="csX1" fmla="*/ 12192000 w 12192000"/>
              <a:gd name="csY1" fmla="*/ 0 h 6882581"/>
              <a:gd name="csX2" fmla="*/ 12192000 w 12192000"/>
              <a:gd name="csY2" fmla="*/ 5638800 h 6882581"/>
              <a:gd name="csX3" fmla="*/ 9252155 w 12192000"/>
              <a:gd name="csY3" fmla="*/ 5633884 h 6882581"/>
              <a:gd name="csX4" fmla="*/ 8908026 w 12192000"/>
              <a:gd name="csY4" fmla="*/ 5840361 h 6882581"/>
              <a:gd name="csX5" fmla="*/ 8032955 w 12192000"/>
              <a:gd name="csY5" fmla="*/ 6882581 h 6882581"/>
              <a:gd name="csX6" fmla="*/ 0 w 12192000"/>
              <a:gd name="csY6" fmla="*/ 6858000 h 6882581"/>
              <a:gd name="csX7" fmla="*/ 0 w 12192000"/>
              <a:gd name="csY7" fmla="*/ 0 h 6882581"/>
              <a:gd name="csX0" fmla="*/ 0 w 12192000"/>
              <a:gd name="csY0" fmla="*/ 0 h 6862916"/>
              <a:gd name="csX1" fmla="*/ 12192000 w 12192000"/>
              <a:gd name="csY1" fmla="*/ 0 h 6862916"/>
              <a:gd name="csX2" fmla="*/ 12192000 w 12192000"/>
              <a:gd name="csY2" fmla="*/ 5638800 h 6862916"/>
              <a:gd name="csX3" fmla="*/ 9252155 w 12192000"/>
              <a:gd name="csY3" fmla="*/ 5633884 h 6862916"/>
              <a:gd name="csX4" fmla="*/ 8908026 w 12192000"/>
              <a:gd name="csY4" fmla="*/ 5840361 h 6862916"/>
              <a:gd name="csX5" fmla="*/ 7836309 w 12192000"/>
              <a:gd name="csY5" fmla="*/ 6862916 h 6862916"/>
              <a:gd name="csX6" fmla="*/ 0 w 12192000"/>
              <a:gd name="csY6" fmla="*/ 6858000 h 6862916"/>
              <a:gd name="csX7" fmla="*/ 0 w 12192000"/>
              <a:gd name="csY7" fmla="*/ 0 h 6862916"/>
              <a:gd name="csX0" fmla="*/ 0 w 12192000"/>
              <a:gd name="csY0" fmla="*/ 0 h 6862916"/>
              <a:gd name="csX1" fmla="*/ 12192000 w 12192000"/>
              <a:gd name="csY1" fmla="*/ 0 h 6862916"/>
              <a:gd name="csX2" fmla="*/ 12192000 w 12192000"/>
              <a:gd name="csY2" fmla="*/ 5638800 h 6862916"/>
              <a:gd name="csX3" fmla="*/ 9252155 w 12192000"/>
              <a:gd name="csY3" fmla="*/ 5633884 h 6862916"/>
              <a:gd name="csX4" fmla="*/ 8652387 w 12192000"/>
              <a:gd name="csY4" fmla="*/ 5781367 h 6862916"/>
              <a:gd name="csX5" fmla="*/ 7836309 w 12192000"/>
              <a:gd name="csY5" fmla="*/ 6862916 h 6862916"/>
              <a:gd name="csX6" fmla="*/ 0 w 12192000"/>
              <a:gd name="csY6" fmla="*/ 6858000 h 6862916"/>
              <a:gd name="csX7" fmla="*/ 0 w 12192000"/>
              <a:gd name="csY7" fmla="*/ 0 h 6862916"/>
              <a:gd name="csX0" fmla="*/ 0 w 12192000"/>
              <a:gd name="csY0" fmla="*/ 0 h 6862916"/>
              <a:gd name="csX1" fmla="*/ 12192000 w 12192000"/>
              <a:gd name="csY1" fmla="*/ 0 h 6862916"/>
              <a:gd name="csX2" fmla="*/ 12192000 w 12192000"/>
              <a:gd name="csY2" fmla="*/ 5638800 h 6862916"/>
              <a:gd name="csX3" fmla="*/ 11621729 w 12192000"/>
              <a:gd name="csY3" fmla="*/ 5638800 h 6862916"/>
              <a:gd name="csX4" fmla="*/ 9252155 w 12192000"/>
              <a:gd name="csY4" fmla="*/ 5633884 h 6862916"/>
              <a:gd name="csX5" fmla="*/ 8652387 w 12192000"/>
              <a:gd name="csY5" fmla="*/ 5781367 h 6862916"/>
              <a:gd name="csX6" fmla="*/ 7836309 w 12192000"/>
              <a:gd name="csY6" fmla="*/ 6862916 h 6862916"/>
              <a:gd name="csX7" fmla="*/ 0 w 12192000"/>
              <a:gd name="csY7" fmla="*/ 6858000 h 6862916"/>
              <a:gd name="csX8" fmla="*/ 0 w 12192000"/>
              <a:gd name="csY8" fmla="*/ 0 h 6862916"/>
              <a:gd name="csX0" fmla="*/ 0 w 12192000"/>
              <a:gd name="csY0" fmla="*/ 0 h 6862916"/>
              <a:gd name="csX1" fmla="*/ 12192000 w 12192000"/>
              <a:gd name="csY1" fmla="*/ 0 h 6862916"/>
              <a:gd name="csX2" fmla="*/ 12182168 w 12192000"/>
              <a:gd name="csY2" fmla="*/ 5432322 h 6862916"/>
              <a:gd name="csX3" fmla="*/ 11621729 w 12192000"/>
              <a:gd name="csY3" fmla="*/ 5638800 h 6862916"/>
              <a:gd name="csX4" fmla="*/ 9252155 w 12192000"/>
              <a:gd name="csY4" fmla="*/ 5633884 h 6862916"/>
              <a:gd name="csX5" fmla="*/ 8652387 w 12192000"/>
              <a:gd name="csY5" fmla="*/ 5781367 h 6862916"/>
              <a:gd name="csX6" fmla="*/ 7836309 w 12192000"/>
              <a:gd name="csY6" fmla="*/ 6862916 h 6862916"/>
              <a:gd name="csX7" fmla="*/ 0 w 12192000"/>
              <a:gd name="csY7" fmla="*/ 6858000 h 6862916"/>
              <a:gd name="csX8" fmla="*/ 0 w 12192000"/>
              <a:gd name="csY8" fmla="*/ 0 h 6862916"/>
              <a:gd name="csX0" fmla="*/ 0 w 12192000"/>
              <a:gd name="csY0" fmla="*/ 0 h 6862916"/>
              <a:gd name="csX1" fmla="*/ 12192000 w 12192000"/>
              <a:gd name="csY1" fmla="*/ 0 h 6862916"/>
              <a:gd name="csX2" fmla="*/ 12182168 w 12192000"/>
              <a:gd name="csY2" fmla="*/ 5432322 h 6862916"/>
              <a:gd name="csX3" fmla="*/ 11395587 w 12192000"/>
              <a:gd name="csY3" fmla="*/ 5609304 h 6862916"/>
              <a:gd name="csX4" fmla="*/ 9252155 w 12192000"/>
              <a:gd name="csY4" fmla="*/ 5633884 h 6862916"/>
              <a:gd name="csX5" fmla="*/ 8652387 w 12192000"/>
              <a:gd name="csY5" fmla="*/ 5781367 h 6862916"/>
              <a:gd name="csX6" fmla="*/ 7836309 w 12192000"/>
              <a:gd name="csY6" fmla="*/ 6862916 h 6862916"/>
              <a:gd name="csX7" fmla="*/ 0 w 12192000"/>
              <a:gd name="csY7" fmla="*/ 6858000 h 6862916"/>
              <a:gd name="csX8" fmla="*/ 0 w 12192000"/>
              <a:gd name="csY8" fmla="*/ 0 h 6862916"/>
              <a:gd name="csX0" fmla="*/ 0 w 12192000"/>
              <a:gd name="csY0" fmla="*/ 0 h 6862916"/>
              <a:gd name="csX1" fmla="*/ 12192000 w 12192000"/>
              <a:gd name="csY1" fmla="*/ 0 h 6862916"/>
              <a:gd name="csX2" fmla="*/ 12182168 w 12192000"/>
              <a:gd name="csY2" fmla="*/ 5432322 h 6862916"/>
              <a:gd name="csX3" fmla="*/ 11395587 w 12192000"/>
              <a:gd name="csY3" fmla="*/ 5609304 h 6862916"/>
              <a:gd name="csX4" fmla="*/ 9252155 w 12192000"/>
              <a:gd name="csY4" fmla="*/ 5633884 h 6862916"/>
              <a:gd name="csX5" fmla="*/ 7836309 w 12192000"/>
              <a:gd name="csY5" fmla="*/ 6862916 h 6862916"/>
              <a:gd name="csX6" fmla="*/ 0 w 12192000"/>
              <a:gd name="csY6" fmla="*/ 6858000 h 6862916"/>
              <a:gd name="csX7" fmla="*/ 0 w 12192000"/>
              <a:gd name="csY7" fmla="*/ 0 h 6862916"/>
              <a:gd name="csX0" fmla="*/ 0 w 12192000"/>
              <a:gd name="csY0" fmla="*/ 0 h 6872748"/>
              <a:gd name="csX1" fmla="*/ 12192000 w 12192000"/>
              <a:gd name="csY1" fmla="*/ 0 h 6872748"/>
              <a:gd name="csX2" fmla="*/ 12182168 w 12192000"/>
              <a:gd name="csY2" fmla="*/ 5432322 h 6872748"/>
              <a:gd name="csX3" fmla="*/ 11395587 w 12192000"/>
              <a:gd name="csY3" fmla="*/ 5609304 h 6872748"/>
              <a:gd name="csX4" fmla="*/ 9252155 w 12192000"/>
              <a:gd name="csY4" fmla="*/ 5633884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1395587 w 12192000"/>
              <a:gd name="csY3" fmla="*/ 5609304 h 6872748"/>
              <a:gd name="csX4" fmla="*/ 10343536 w 12192000"/>
              <a:gd name="csY4" fmla="*/ 5692878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1395587 w 12192000"/>
              <a:gd name="csY3" fmla="*/ 5609304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2192000 w 12192000"/>
              <a:gd name="csY3" fmla="*/ 6100916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2082272 w 12192000"/>
              <a:gd name="csY3" fmla="*/ 6013134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1928653 w 12192000"/>
              <a:gd name="csY3" fmla="*/ 60570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1928653 w 12192000"/>
              <a:gd name="csY3" fmla="*/ 60570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1458753 w 12192000"/>
              <a:gd name="csY3" fmla="*/ 51172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0671353 w 12192000"/>
              <a:gd name="csY3" fmla="*/ 36059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2169953 w 12192000"/>
              <a:gd name="csY3" fmla="*/ 59300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206286"/>
              <a:gd name="csY0" fmla="*/ 0 h 6872748"/>
              <a:gd name="csX1" fmla="*/ 12192000 w 12206286"/>
              <a:gd name="csY1" fmla="*/ 0 h 6872748"/>
              <a:gd name="csX2" fmla="*/ 12149510 w 12206286"/>
              <a:gd name="csY2" fmla="*/ 2950379 h 6872748"/>
              <a:gd name="csX3" fmla="*/ 12206286 w 12206286"/>
              <a:gd name="csY3" fmla="*/ 5936081 h 6872748"/>
              <a:gd name="csX4" fmla="*/ 10343536 w 12206286"/>
              <a:gd name="csY4" fmla="*/ 6086169 h 6872748"/>
              <a:gd name="csX5" fmla="*/ 9861755 w 12206286"/>
              <a:gd name="csY5" fmla="*/ 6872748 h 6872748"/>
              <a:gd name="csX6" fmla="*/ 0 w 12206286"/>
              <a:gd name="csY6" fmla="*/ 6858000 h 6872748"/>
              <a:gd name="csX7" fmla="*/ 0 w 12206286"/>
              <a:gd name="csY7" fmla="*/ 0 h 6872748"/>
              <a:gd name="csX0" fmla="*/ 0 w 12206286"/>
              <a:gd name="csY0" fmla="*/ 0 h 6872748"/>
              <a:gd name="csX1" fmla="*/ 12192000 w 12206286"/>
              <a:gd name="csY1" fmla="*/ 0 h 6872748"/>
              <a:gd name="csX2" fmla="*/ 12203298 w 12206286"/>
              <a:gd name="csY2" fmla="*/ 2968308 h 6872748"/>
              <a:gd name="csX3" fmla="*/ 12206286 w 12206286"/>
              <a:gd name="csY3" fmla="*/ 5936081 h 6872748"/>
              <a:gd name="csX4" fmla="*/ 10343536 w 12206286"/>
              <a:gd name="csY4" fmla="*/ 6086169 h 6872748"/>
              <a:gd name="csX5" fmla="*/ 9861755 w 12206286"/>
              <a:gd name="csY5" fmla="*/ 6872748 h 6872748"/>
              <a:gd name="csX6" fmla="*/ 0 w 12206286"/>
              <a:gd name="csY6" fmla="*/ 6858000 h 6872748"/>
              <a:gd name="csX7" fmla="*/ 0 w 12206286"/>
              <a:gd name="csY7" fmla="*/ 0 h 6872748"/>
              <a:gd name="csX0" fmla="*/ 0 w 12240914"/>
              <a:gd name="csY0" fmla="*/ 0 h 6872748"/>
              <a:gd name="csX1" fmla="*/ 12192000 w 12240914"/>
              <a:gd name="csY1" fmla="*/ 0 h 6872748"/>
              <a:gd name="csX2" fmla="*/ 12240774 w 12240914"/>
              <a:gd name="csY2" fmla="*/ 2975804 h 6872748"/>
              <a:gd name="csX3" fmla="*/ 12206286 w 12240914"/>
              <a:gd name="csY3" fmla="*/ 5936081 h 6872748"/>
              <a:gd name="csX4" fmla="*/ 10343536 w 12240914"/>
              <a:gd name="csY4" fmla="*/ 6086169 h 6872748"/>
              <a:gd name="csX5" fmla="*/ 9861755 w 12240914"/>
              <a:gd name="csY5" fmla="*/ 6872748 h 6872748"/>
              <a:gd name="csX6" fmla="*/ 0 w 12240914"/>
              <a:gd name="csY6" fmla="*/ 6858000 h 6872748"/>
              <a:gd name="csX7" fmla="*/ 0 w 12240914"/>
              <a:gd name="csY7" fmla="*/ 0 h 68727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240914" h="6872748">
                <a:moveTo>
                  <a:pt x="0" y="0"/>
                </a:moveTo>
                <a:lnTo>
                  <a:pt x="12192000" y="0"/>
                </a:lnTo>
                <a:cubicBezTo>
                  <a:pt x="12188723" y="1810774"/>
                  <a:pt x="12244051" y="1165030"/>
                  <a:pt x="12240774" y="2975804"/>
                </a:cubicBezTo>
                <a:lnTo>
                  <a:pt x="12206286" y="5936081"/>
                </a:lnTo>
                <a:lnTo>
                  <a:pt x="10343536" y="6086169"/>
                </a:lnTo>
                <a:lnTo>
                  <a:pt x="9861755" y="6872748"/>
                </a:lnTo>
                <a:lnTo>
                  <a:pt x="0" y="6858000"/>
                </a:lnTo>
                <a:lnTo>
                  <a:pt x="0" y="0"/>
                </a:lnTo>
                <a:close/>
              </a:path>
            </a:pathLst>
          </a:custGeom>
          <a:blipFill>
            <a:blip r:embed="rId2"/>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SE" dirty="0"/>
          </a:p>
        </p:txBody>
      </p:sp>
      <p:pic>
        <p:nvPicPr>
          <p:cNvPr id="7" name="Graphic 6">
            <a:extLst>
              <a:ext uri="{FF2B5EF4-FFF2-40B4-BE49-F238E27FC236}">
                <a16:creationId xmlns:a16="http://schemas.microsoft.com/office/drawing/2014/main" id="{945B810E-FBC9-0576-BC29-84DF4E33C2A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683609" y="6317262"/>
            <a:ext cx="1215313" cy="311010"/>
          </a:xfrm>
          <a:prstGeom prst="rect">
            <a:avLst/>
          </a:prstGeom>
        </p:spPr>
      </p:pic>
      <p:sp>
        <p:nvSpPr>
          <p:cNvPr id="2" name="Title Placeholder 6">
            <a:extLst>
              <a:ext uri="{FF2B5EF4-FFF2-40B4-BE49-F238E27FC236}">
                <a16:creationId xmlns:a16="http://schemas.microsoft.com/office/drawing/2014/main" id="{C9E6F337-87D3-6E2B-7075-0CA0F92F0C44}"/>
              </a:ext>
            </a:extLst>
          </p:cNvPr>
          <p:cNvSpPr>
            <a:spLocks noGrp="1"/>
          </p:cNvSpPr>
          <p:nvPr>
            <p:ph type="title" hasCustomPrompt="1"/>
          </p:nvPr>
        </p:nvSpPr>
        <p:spPr>
          <a:xfrm>
            <a:off x="7485123" y="474131"/>
            <a:ext cx="4232743" cy="3488268"/>
          </a:xfrm>
          <a:custGeom>
            <a:avLst/>
            <a:gdLst>
              <a:gd name="csX0" fmla="*/ 0 w 3997569"/>
              <a:gd name="csY0" fmla="*/ 0 h 6858000"/>
              <a:gd name="csX1" fmla="*/ 3997569 w 3997569"/>
              <a:gd name="csY1" fmla="*/ 0 h 6858000"/>
              <a:gd name="csX2" fmla="*/ 3997569 w 3997569"/>
              <a:gd name="csY2" fmla="*/ 6858000 h 6858000"/>
              <a:gd name="csX3" fmla="*/ 0 w 3997569"/>
              <a:gd name="csY3" fmla="*/ 6858000 h 6858000"/>
              <a:gd name="csX4" fmla="*/ 0 w 3997569"/>
              <a:gd name="csY4" fmla="*/ 0 h 6858000"/>
              <a:gd name="csX0" fmla="*/ 0 w 3997569"/>
              <a:gd name="csY0" fmla="*/ 0 h 6858000"/>
              <a:gd name="csX1" fmla="*/ 991312 w 3997569"/>
              <a:gd name="csY1" fmla="*/ 8546 h 6858000"/>
              <a:gd name="csX2" fmla="*/ 3997569 w 3997569"/>
              <a:gd name="csY2" fmla="*/ 0 h 6858000"/>
              <a:gd name="csX3" fmla="*/ 3997569 w 3997569"/>
              <a:gd name="csY3" fmla="*/ 6858000 h 6858000"/>
              <a:gd name="csX4" fmla="*/ 0 w 3997569"/>
              <a:gd name="csY4" fmla="*/ 6858000 h 6858000"/>
              <a:gd name="csX5" fmla="*/ 0 w 3997569"/>
              <a:gd name="csY5" fmla="*/ 0 h 6858000"/>
              <a:gd name="csX0" fmla="*/ 0 w 3999432"/>
              <a:gd name="csY0" fmla="*/ 0 h 6858000"/>
              <a:gd name="csX1" fmla="*/ 991312 w 3999432"/>
              <a:gd name="csY1" fmla="*/ 8546 h 6858000"/>
              <a:gd name="csX2" fmla="*/ 3997569 w 3999432"/>
              <a:gd name="csY2" fmla="*/ 0 h 6858000"/>
              <a:gd name="csX3" fmla="*/ 3999432 w 3999432"/>
              <a:gd name="csY3" fmla="*/ 5588950 h 6858000"/>
              <a:gd name="csX4" fmla="*/ 3997569 w 3999432"/>
              <a:gd name="csY4" fmla="*/ 6858000 h 6858000"/>
              <a:gd name="csX5" fmla="*/ 0 w 3999432"/>
              <a:gd name="csY5" fmla="*/ 6858000 h 6858000"/>
              <a:gd name="csX6" fmla="*/ 0 w 3999432"/>
              <a:gd name="csY6" fmla="*/ 0 h 6858000"/>
              <a:gd name="csX0" fmla="*/ 0 w 4221623"/>
              <a:gd name="csY0" fmla="*/ 0 h 6858000"/>
              <a:gd name="csX1" fmla="*/ 991312 w 4221623"/>
              <a:gd name="csY1" fmla="*/ 8546 h 6858000"/>
              <a:gd name="csX2" fmla="*/ 3997569 w 4221623"/>
              <a:gd name="csY2" fmla="*/ 0 h 6858000"/>
              <a:gd name="csX3" fmla="*/ 4221623 w 4221623"/>
              <a:gd name="csY3" fmla="*/ 5546221 h 6858000"/>
              <a:gd name="csX4" fmla="*/ 3997569 w 4221623"/>
              <a:gd name="csY4" fmla="*/ 6858000 h 6858000"/>
              <a:gd name="csX5" fmla="*/ 0 w 4221623"/>
              <a:gd name="csY5" fmla="*/ 6858000 h 6858000"/>
              <a:gd name="csX6" fmla="*/ 0 w 4221623"/>
              <a:gd name="csY6" fmla="*/ 0 h 6858000"/>
              <a:gd name="csX0" fmla="*/ 0 w 4221623"/>
              <a:gd name="csY0" fmla="*/ 0 h 6858000"/>
              <a:gd name="csX1" fmla="*/ 991312 w 4221623"/>
              <a:gd name="csY1" fmla="*/ 8546 h 6858000"/>
              <a:gd name="csX2" fmla="*/ 3980477 w 4221623"/>
              <a:gd name="csY2" fmla="*/ 162370 h 6858000"/>
              <a:gd name="csX3" fmla="*/ 4221623 w 4221623"/>
              <a:gd name="csY3" fmla="*/ 5546221 h 6858000"/>
              <a:gd name="csX4" fmla="*/ 3997569 w 4221623"/>
              <a:gd name="csY4" fmla="*/ 6858000 h 6858000"/>
              <a:gd name="csX5" fmla="*/ 0 w 4221623"/>
              <a:gd name="csY5" fmla="*/ 6858000 h 6858000"/>
              <a:gd name="csX6" fmla="*/ 0 w 4221623"/>
              <a:gd name="csY6" fmla="*/ 0 h 6858000"/>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0 w 4221623"/>
              <a:gd name="csY5" fmla="*/ 6849454 h 6849454"/>
              <a:gd name="csX6" fmla="*/ 0 w 4221623"/>
              <a:gd name="csY6" fmla="*/ 145278 h 6849454"/>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68366 w 4221623"/>
              <a:gd name="csY5" fmla="*/ 6721267 h 6849454"/>
              <a:gd name="csX6" fmla="*/ 0 w 4221623"/>
              <a:gd name="csY6" fmla="*/ 145278 h 6849454"/>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68366 w 4221623"/>
              <a:gd name="csY5" fmla="*/ 6721267 h 6849454"/>
              <a:gd name="csX6" fmla="*/ 1350235 w 4221623"/>
              <a:gd name="csY6" fmla="*/ 6716994 h 6849454"/>
              <a:gd name="csX7" fmla="*/ 0 w 4221623"/>
              <a:gd name="csY7" fmla="*/ 145278 h 6849454"/>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68366 w 4221623"/>
              <a:gd name="csY5" fmla="*/ 6721267 h 6849454"/>
              <a:gd name="csX6" fmla="*/ 128186 w 4221623"/>
              <a:gd name="csY6" fmla="*/ 6520441 h 6849454"/>
              <a:gd name="csX7" fmla="*/ 0 w 4221623"/>
              <a:gd name="csY7" fmla="*/ 145278 h 6849454"/>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717846 w 4221623"/>
              <a:gd name="csY5" fmla="*/ 6781087 h 6849454"/>
              <a:gd name="csX6" fmla="*/ 128186 w 4221623"/>
              <a:gd name="csY6" fmla="*/ 6520441 h 6849454"/>
              <a:gd name="csX7" fmla="*/ 0 w 4221623"/>
              <a:gd name="csY7" fmla="*/ 145278 h 6849454"/>
              <a:gd name="csX0" fmla="*/ 0 w 4110528"/>
              <a:gd name="csY0" fmla="*/ 179461 h 6849454"/>
              <a:gd name="csX1" fmla="*/ 880217 w 4110528"/>
              <a:gd name="csY1" fmla="*/ 0 h 6849454"/>
              <a:gd name="csX2" fmla="*/ 3869382 w 4110528"/>
              <a:gd name="csY2" fmla="*/ 153824 h 6849454"/>
              <a:gd name="csX3" fmla="*/ 4110528 w 4110528"/>
              <a:gd name="csY3" fmla="*/ 5537675 h 6849454"/>
              <a:gd name="csX4" fmla="*/ 3886474 w 4110528"/>
              <a:gd name="csY4" fmla="*/ 6849454 h 6849454"/>
              <a:gd name="csX5" fmla="*/ 606751 w 4110528"/>
              <a:gd name="csY5" fmla="*/ 6781087 h 6849454"/>
              <a:gd name="csX6" fmla="*/ 17091 w 4110528"/>
              <a:gd name="csY6" fmla="*/ 6520441 h 6849454"/>
              <a:gd name="csX7" fmla="*/ 0 w 4110528"/>
              <a:gd name="csY7" fmla="*/ 179461 h 6849454"/>
              <a:gd name="csX0" fmla="*/ 0 w 4110528"/>
              <a:gd name="csY0" fmla="*/ 179461 h 6781087"/>
              <a:gd name="csX1" fmla="*/ 880217 w 4110528"/>
              <a:gd name="csY1" fmla="*/ 0 h 6781087"/>
              <a:gd name="csX2" fmla="*/ 3869382 w 4110528"/>
              <a:gd name="csY2" fmla="*/ 153824 h 6781087"/>
              <a:gd name="csX3" fmla="*/ 4110528 w 4110528"/>
              <a:gd name="csY3" fmla="*/ 5537675 h 6781087"/>
              <a:gd name="csX4" fmla="*/ 3826654 w 4110528"/>
              <a:gd name="csY4" fmla="*/ 6644355 h 6781087"/>
              <a:gd name="csX5" fmla="*/ 606751 w 4110528"/>
              <a:gd name="csY5" fmla="*/ 6781087 h 6781087"/>
              <a:gd name="csX6" fmla="*/ 17091 w 4110528"/>
              <a:gd name="csY6" fmla="*/ 6520441 h 6781087"/>
              <a:gd name="csX7" fmla="*/ 0 w 4110528"/>
              <a:gd name="csY7" fmla="*/ 179461 h 6781087"/>
              <a:gd name="csX0" fmla="*/ 0 w 4110528"/>
              <a:gd name="csY0" fmla="*/ 179461 h 6781087"/>
              <a:gd name="csX1" fmla="*/ 880217 w 4110528"/>
              <a:gd name="csY1" fmla="*/ 0 h 6781087"/>
              <a:gd name="csX2" fmla="*/ 3869382 w 4110528"/>
              <a:gd name="csY2" fmla="*/ 153824 h 6781087"/>
              <a:gd name="csX3" fmla="*/ 4110528 w 4110528"/>
              <a:gd name="csY3" fmla="*/ 640935 h 6781087"/>
              <a:gd name="csX4" fmla="*/ 3826654 w 4110528"/>
              <a:gd name="csY4" fmla="*/ 6644355 h 6781087"/>
              <a:gd name="csX5" fmla="*/ 606751 w 4110528"/>
              <a:gd name="csY5" fmla="*/ 6781087 h 6781087"/>
              <a:gd name="csX6" fmla="*/ 17091 w 4110528"/>
              <a:gd name="csY6" fmla="*/ 6520441 h 6781087"/>
              <a:gd name="csX7" fmla="*/ 0 w 4110528"/>
              <a:gd name="csY7" fmla="*/ 179461 h 6781087"/>
              <a:gd name="csX0" fmla="*/ 0 w 4110528"/>
              <a:gd name="csY0" fmla="*/ 179461 h 7961786"/>
              <a:gd name="csX1" fmla="*/ 880217 w 4110528"/>
              <a:gd name="csY1" fmla="*/ 0 h 7961786"/>
              <a:gd name="csX2" fmla="*/ 3869382 w 4110528"/>
              <a:gd name="csY2" fmla="*/ 153824 h 7961786"/>
              <a:gd name="csX3" fmla="*/ 4110528 w 4110528"/>
              <a:gd name="csY3" fmla="*/ 640935 h 7961786"/>
              <a:gd name="csX4" fmla="*/ 3826654 w 4110528"/>
              <a:gd name="csY4" fmla="*/ 6644355 h 7961786"/>
              <a:gd name="csX5" fmla="*/ 2424204 w 4110528"/>
              <a:gd name="csY5" fmla="*/ 7961786 h 7961786"/>
              <a:gd name="csX6" fmla="*/ 17091 w 4110528"/>
              <a:gd name="csY6" fmla="*/ 6520441 h 7961786"/>
              <a:gd name="csX7" fmla="*/ 0 w 4110528"/>
              <a:gd name="csY7" fmla="*/ 179461 h 7961786"/>
              <a:gd name="csX0" fmla="*/ 0 w 4110528"/>
              <a:gd name="csY0" fmla="*/ 2039766 h 9822091"/>
              <a:gd name="csX1" fmla="*/ 880217 w 4110528"/>
              <a:gd name="csY1" fmla="*/ 1860305 h 9822091"/>
              <a:gd name="csX2" fmla="*/ 3360928 w 4110528"/>
              <a:gd name="csY2" fmla="*/ 0 h 9822091"/>
              <a:gd name="csX3" fmla="*/ 4110528 w 4110528"/>
              <a:gd name="csY3" fmla="*/ 2501240 h 9822091"/>
              <a:gd name="csX4" fmla="*/ 3826654 w 4110528"/>
              <a:gd name="csY4" fmla="*/ 8504660 h 9822091"/>
              <a:gd name="csX5" fmla="*/ 2424204 w 4110528"/>
              <a:gd name="csY5" fmla="*/ 9822091 h 9822091"/>
              <a:gd name="csX6" fmla="*/ 17091 w 4110528"/>
              <a:gd name="csY6" fmla="*/ 8380746 h 9822091"/>
              <a:gd name="csX7" fmla="*/ 0 w 4110528"/>
              <a:gd name="csY7" fmla="*/ 2039766 h 9822091"/>
              <a:gd name="csX0" fmla="*/ 0 w 4110528"/>
              <a:gd name="csY0" fmla="*/ 650714 h 9822091"/>
              <a:gd name="csX1" fmla="*/ 880217 w 4110528"/>
              <a:gd name="csY1" fmla="*/ 1860305 h 9822091"/>
              <a:gd name="csX2" fmla="*/ 3360928 w 4110528"/>
              <a:gd name="csY2" fmla="*/ 0 h 9822091"/>
              <a:gd name="csX3" fmla="*/ 4110528 w 4110528"/>
              <a:gd name="csY3" fmla="*/ 2501240 h 9822091"/>
              <a:gd name="csX4" fmla="*/ 3826654 w 4110528"/>
              <a:gd name="csY4" fmla="*/ 8504660 h 9822091"/>
              <a:gd name="csX5" fmla="*/ 2424204 w 4110528"/>
              <a:gd name="csY5" fmla="*/ 9822091 h 9822091"/>
              <a:gd name="csX6" fmla="*/ 17091 w 4110528"/>
              <a:gd name="csY6" fmla="*/ 8380746 h 9822091"/>
              <a:gd name="csX7" fmla="*/ 0 w 4110528"/>
              <a:gd name="csY7" fmla="*/ 650714 h 9822091"/>
              <a:gd name="csX0" fmla="*/ 0 w 4110528"/>
              <a:gd name="csY0" fmla="*/ 735091 h 9906468"/>
              <a:gd name="csX1" fmla="*/ 1226399 w 4110528"/>
              <a:gd name="csY1" fmla="*/ 0 h 9906468"/>
              <a:gd name="csX2" fmla="*/ 3360928 w 4110528"/>
              <a:gd name="csY2" fmla="*/ 84377 h 9906468"/>
              <a:gd name="csX3" fmla="*/ 4110528 w 4110528"/>
              <a:gd name="csY3" fmla="*/ 2585617 h 9906468"/>
              <a:gd name="csX4" fmla="*/ 3826654 w 4110528"/>
              <a:gd name="csY4" fmla="*/ 8589037 h 9906468"/>
              <a:gd name="csX5" fmla="*/ 2424204 w 4110528"/>
              <a:gd name="csY5" fmla="*/ 9906468 h 9906468"/>
              <a:gd name="csX6" fmla="*/ 17091 w 4110528"/>
              <a:gd name="csY6" fmla="*/ 8465123 h 9906468"/>
              <a:gd name="csX7" fmla="*/ 0 w 4110528"/>
              <a:gd name="csY7" fmla="*/ 735091 h 9906468"/>
              <a:gd name="csX0" fmla="*/ 188454 w 4298982"/>
              <a:gd name="csY0" fmla="*/ 735091 h 9906468"/>
              <a:gd name="csX1" fmla="*/ 1414853 w 4298982"/>
              <a:gd name="csY1" fmla="*/ 0 h 9906468"/>
              <a:gd name="csX2" fmla="*/ 3549382 w 4298982"/>
              <a:gd name="csY2" fmla="*/ 84377 h 9906468"/>
              <a:gd name="csX3" fmla="*/ 4298982 w 4298982"/>
              <a:gd name="csY3" fmla="*/ 2585617 h 9906468"/>
              <a:gd name="csX4" fmla="*/ 4015108 w 4298982"/>
              <a:gd name="csY4" fmla="*/ 8589037 h 9906468"/>
              <a:gd name="csX5" fmla="*/ 2612658 w 4298982"/>
              <a:gd name="csY5" fmla="*/ 9906468 h 9906468"/>
              <a:gd name="csX6" fmla="*/ 0 w 4298982"/>
              <a:gd name="csY6" fmla="*/ 8742934 h 9906468"/>
              <a:gd name="csX7" fmla="*/ 188454 w 4298982"/>
              <a:gd name="csY7" fmla="*/ 735091 h 9906468"/>
              <a:gd name="csX0" fmla="*/ 188454 w 4298982"/>
              <a:gd name="csY0" fmla="*/ 735091 h 9003579"/>
              <a:gd name="csX1" fmla="*/ 1414853 w 4298982"/>
              <a:gd name="csY1" fmla="*/ 0 h 9003579"/>
              <a:gd name="csX2" fmla="*/ 3549382 w 4298982"/>
              <a:gd name="csY2" fmla="*/ 84377 h 9003579"/>
              <a:gd name="csX3" fmla="*/ 4298982 w 4298982"/>
              <a:gd name="csY3" fmla="*/ 2585617 h 9003579"/>
              <a:gd name="csX4" fmla="*/ 4015108 w 4298982"/>
              <a:gd name="csY4" fmla="*/ 8589037 h 9003579"/>
              <a:gd name="csX5" fmla="*/ 3564657 w 4298982"/>
              <a:gd name="csY5" fmla="*/ 9003579 h 9003579"/>
              <a:gd name="csX6" fmla="*/ 0 w 4298982"/>
              <a:gd name="csY6" fmla="*/ 8742934 h 9003579"/>
              <a:gd name="csX7" fmla="*/ 188454 w 4298982"/>
              <a:gd name="csY7" fmla="*/ 735091 h 9003579"/>
              <a:gd name="csX0" fmla="*/ 188454 w 4298982"/>
              <a:gd name="csY0" fmla="*/ 735091 h 9003579"/>
              <a:gd name="csX1" fmla="*/ 1414853 w 4298982"/>
              <a:gd name="csY1" fmla="*/ 0 h 9003579"/>
              <a:gd name="csX2" fmla="*/ 3549382 w 4298982"/>
              <a:gd name="csY2" fmla="*/ 84377 h 9003579"/>
              <a:gd name="csX3" fmla="*/ 4298982 w 4298982"/>
              <a:gd name="csY3" fmla="*/ 2585617 h 9003579"/>
              <a:gd name="csX4" fmla="*/ 4036744 w 4298982"/>
              <a:gd name="csY4" fmla="*/ 7963961 h 9003579"/>
              <a:gd name="csX5" fmla="*/ 3564657 w 4298982"/>
              <a:gd name="csY5" fmla="*/ 9003579 h 9003579"/>
              <a:gd name="csX6" fmla="*/ 0 w 4298982"/>
              <a:gd name="csY6" fmla="*/ 8742934 h 9003579"/>
              <a:gd name="csX7" fmla="*/ 188454 w 4298982"/>
              <a:gd name="csY7" fmla="*/ 735091 h 9003579"/>
              <a:gd name="csX0" fmla="*/ 0 w 4445891"/>
              <a:gd name="csY0" fmla="*/ 2054693 h 9003579"/>
              <a:gd name="csX1" fmla="*/ 1561762 w 4445891"/>
              <a:gd name="csY1" fmla="*/ 0 h 9003579"/>
              <a:gd name="csX2" fmla="*/ 3696291 w 4445891"/>
              <a:gd name="csY2" fmla="*/ 84377 h 9003579"/>
              <a:gd name="csX3" fmla="*/ 4445891 w 4445891"/>
              <a:gd name="csY3" fmla="*/ 2585617 h 9003579"/>
              <a:gd name="csX4" fmla="*/ 4183653 w 4445891"/>
              <a:gd name="csY4" fmla="*/ 7963961 h 9003579"/>
              <a:gd name="csX5" fmla="*/ 3711566 w 4445891"/>
              <a:gd name="csY5" fmla="*/ 9003579 h 9003579"/>
              <a:gd name="csX6" fmla="*/ 146909 w 4445891"/>
              <a:gd name="csY6" fmla="*/ 8742934 h 9003579"/>
              <a:gd name="csX7" fmla="*/ 0 w 4445891"/>
              <a:gd name="csY7" fmla="*/ 2054693 h 9003579"/>
              <a:gd name="csX0" fmla="*/ 0 w 4445891"/>
              <a:gd name="csY0" fmla="*/ 1970316 h 8919202"/>
              <a:gd name="csX1" fmla="*/ 263582 w 4445891"/>
              <a:gd name="csY1" fmla="*/ 54530 h 8919202"/>
              <a:gd name="csX2" fmla="*/ 3696291 w 4445891"/>
              <a:gd name="csY2" fmla="*/ 0 h 8919202"/>
              <a:gd name="csX3" fmla="*/ 4445891 w 4445891"/>
              <a:gd name="csY3" fmla="*/ 2501240 h 8919202"/>
              <a:gd name="csX4" fmla="*/ 4183653 w 4445891"/>
              <a:gd name="csY4" fmla="*/ 7879584 h 8919202"/>
              <a:gd name="csX5" fmla="*/ 3711566 w 4445891"/>
              <a:gd name="csY5" fmla="*/ 8919202 h 8919202"/>
              <a:gd name="csX6" fmla="*/ 146909 w 4445891"/>
              <a:gd name="csY6" fmla="*/ 8658557 h 8919202"/>
              <a:gd name="csX7" fmla="*/ 0 w 4445891"/>
              <a:gd name="csY7" fmla="*/ 1970316 h 8919202"/>
              <a:gd name="csX0" fmla="*/ 0 w 4445891"/>
              <a:gd name="csY0" fmla="*/ 2873201 h 9822087"/>
              <a:gd name="csX1" fmla="*/ 263582 w 4445891"/>
              <a:gd name="csY1" fmla="*/ 957415 h 9822087"/>
              <a:gd name="csX2" fmla="*/ 3707110 w 4445891"/>
              <a:gd name="csY2" fmla="*/ 0 h 9822087"/>
              <a:gd name="csX3" fmla="*/ 4445891 w 4445891"/>
              <a:gd name="csY3" fmla="*/ 3404125 h 9822087"/>
              <a:gd name="csX4" fmla="*/ 4183653 w 4445891"/>
              <a:gd name="csY4" fmla="*/ 8782469 h 9822087"/>
              <a:gd name="csX5" fmla="*/ 3711566 w 4445891"/>
              <a:gd name="csY5" fmla="*/ 9822087 h 9822087"/>
              <a:gd name="csX6" fmla="*/ 146909 w 4445891"/>
              <a:gd name="csY6" fmla="*/ 9561442 h 9822087"/>
              <a:gd name="csX7" fmla="*/ 0 w 4445891"/>
              <a:gd name="csY7" fmla="*/ 2873201 h 9822087"/>
              <a:gd name="csX0" fmla="*/ 0 w 4391800"/>
              <a:gd name="csY0" fmla="*/ 2873201 h 9822087"/>
              <a:gd name="csX1" fmla="*/ 263582 w 4391800"/>
              <a:gd name="csY1" fmla="*/ 957415 h 9822087"/>
              <a:gd name="csX2" fmla="*/ 3707110 w 4391800"/>
              <a:gd name="csY2" fmla="*/ 0 h 9822087"/>
              <a:gd name="csX3" fmla="*/ 4391800 w 4391800"/>
              <a:gd name="csY3" fmla="*/ 348201 h 9822087"/>
              <a:gd name="csX4" fmla="*/ 4183653 w 4391800"/>
              <a:gd name="csY4" fmla="*/ 8782469 h 9822087"/>
              <a:gd name="csX5" fmla="*/ 3711566 w 4391800"/>
              <a:gd name="csY5" fmla="*/ 9822087 h 9822087"/>
              <a:gd name="csX6" fmla="*/ 146909 w 4391800"/>
              <a:gd name="csY6" fmla="*/ 9561442 h 9822087"/>
              <a:gd name="csX7" fmla="*/ 0 w 4391800"/>
              <a:gd name="csY7" fmla="*/ 2873201 h 9822087"/>
              <a:gd name="csX0" fmla="*/ 0 w 4391800"/>
              <a:gd name="csY0" fmla="*/ 2873201 h 9822087"/>
              <a:gd name="csX1" fmla="*/ 112128 w 4391800"/>
              <a:gd name="csY1" fmla="*/ 818508 h 9822087"/>
              <a:gd name="csX2" fmla="*/ 3707110 w 4391800"/>
              <a:gd name="csY2" fmla="*/ 0 h 9822087"/>
              <a:gd name="csX3" fmla="*/ 4391800 w 4391800"/>
              <a:gd name="csY3" fmla="*/ 348201 h 9822087"/>
              <a:gd name="csX4" fmla="*/ 4183653 w 4391800"/>
              <a:gd name="csY4" fmla="*/ 8782469 h 9822087"/>
              <a:gd name="csX5" fmla="*/ 3711566 w 4391800"/>
              <a:gd name="csY5" fmla="*/ 9822087 h 9822087"/>
              <a:gd name="csX6" fmla="*/ 146909 w 4391800"/>
              <a:gd name="csY6" fmla="*/ 9561442 h 9822087"/>
              <a:gd name="csX7" fmla="*/ 0 w 4391800"/>
              <a:gd name="csY7" fmla="*/ 2873201 h 9822087"/>
              <a:gd name="csX0" fmla="*/ 0 w 4391800"/>
              <a:gd name="csY0" fmla="*/ 4251737 h 11200623"/>
              <a:gd name="csX1" fmla="*/ 122946 w 4391800"/>
              <a:gd name="csY1" fmla="*/ 0 h 11200623"/>
              <a:gd name="csX2" fmla="*/ 3707110 w 4391800"/>
              <a:gd name="csY2" fmla="*/ 1378536 h 11200623"/>
              <a:gd name="csX3" fmla="*/ 4391800 w 4391800"/>
              <a:gd name="csY3" fmla="*/ 1726737 h 11200623"/>
              <a:gd name="csX4" fmla="*/ 4183653 w 4391800"/>
              <a:gd name="csY4" fmla="*/ 10161005 h 11200623"/>
              <a:gd name="csX5" fmla="*/ 3711566 w 4391800"/>
              <a:gd name="csY5" fmla="*/ 11200623 h 11200623"/>
              <a:gd name="csX6" fmla="*/ 146909 w 4391800"/>
              <a:gd name="csY6" fmla="*/ 10939978 h 11200623"/>
              <a:gd name="csX7" fmla="*/ 0 w 4391800"/>
              <a:gd name="csY7" fmla="*/ 4251737 h 11200623"/>
              <a:gd name="csX0" fmla="*/ 0 w 4391800"/>
              <a:gd name="csY0" fmla="*/ 4553291 h 11502177"/>
              <a:gd name="csX1" fmla="*/ 122946 w 4391800"/>
              <a:gd name="csY1" fmla="*/ 301554 h 11502177"/>
              <a:gd name="csX2" fmla="*/ 4356200 w 4391800"/>
              <a:gd name="csY2" fmla="*/ 0 h 11502177"/>
              <a:gd name="csX3" fmla="*/ 4391800 w 4391800"/>
              <a:gd name="csY3" fmla="*/ 2028291 h 11502177"/>
              <a:gd name="csX4" fmla="*/ 4183653 w 4391800"/>
              <a:gd name="csY4" fmla="*/ 10462559 h 11502177"/>
              <a:gd name="csX5" fmla="*/ 3711566 w 4391800"/>
              <a:gd name="csY5" fmla="*/ 11502177 h 11502177"/>
              <a:gd name="csX6" fmla="*/ 146909 w 4391800"/>
              <a:gd name="csY6" fmla="*/ 11241532 h 11502177"/>
              <a:gd name="csX7" fmla="*/ 0 w 4391800"/>
              <a:gd name="csY7" fmla="*/ 4553291 h 115021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391800" h="11502177">
                <a:moveTo>
                  <a:pt x="0" y="4553291"/>
                </a:moveTo>
                <a:lnTo>
                  <a:pt x="122946" y="301554"/>
                </a:lnTo>
                <a:lnTo>
                  <a:pt x="4356200" y="0"/>
                </a:lnTo>
                <a:lnTo>
                  <a:pt x="4391800" y="2028291"/>
                </a:lnTo>
                <a:lnTo>
                  <a:pt x="4183653" y="10462559"/>
                </a:lnTo>
                <a:lnTo>
                  <a:pt x="3711566" y="11502177"/>
                </a:lnTo>
                <a:lnTo>
                  <a:pt x="146909" y="11241532"/>
                </a:lnTo>
                <a:lnTo>
                  <a:pt x="0" y="4553291"/>
                </a:lnTo>
                <a:close/>
              </a:path>
            </a:pathLst>
          </a:custGeom>
          <a:solidFill>
            <a:schemeClr val="bg2">
              <a:alpha val="94000"/>
            </a:schemeClr>
          </a:solidFill>
          <a:ln>
            <a:noFill/>
          </a:ln>
          <a:effectLst/>
        </p:spPr>
        <p:txBody>
          <a:bodyPr vert="horz" lIns="360000" tIns="360000" rIns="360000" bIns="360000" rtlCol="0" anchor="t">
            <a:normAutofit/>
          </a:bodyPr>
          <a:lstStyle>
            <a:lvl1pPr algn="l">
              <a:defRPr b="1" i="0">
                <a:solidFill>
                  <a:schemeClr val="tx1"/>
                </a:solidFill>
                <a:latin typeface="Roboto Condensed" panose="02000000000000000000" pitchFamily="2" charset="0"/>
                <a:ea typeface="Roboto Condensed" panose="02000000000000000000" pitchFamily="2" charset="0"/>
              </a:defRPr>
            </a:lvl1pPr>
          </a:lstStyle>
          <a:p>
            <a:r>
              <a:rPr lang="en-GB" dirty="0" err="1"/>
              <a:t>Sektionsrubrik</a:t>
            </a:r>
            <a:endParaRPr lang="en-SE" dirty="0"/>
          </a:p>
        </p:txBody>
      </p:sp>
    </p:spTree>
    <p:extLst>
      <p:ext uri="{BB962C8B-B14F-4D97-AF65-F5344CB8AC3E}">
        <p14:creationId xmlns:p14="http://schemas.microsoft.com/office/powerpoint/2010/main" val="740005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ktion - Grön platta">
    <p:bg>
      <p:bgPr>
        <a:solidFill>
          <a:schemeClr val="bg1"/>
        </a:solidFill>
        <a:effectLst/>
      </p:bgPr>
    </p:bg>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1257C8DA-117A-ACD9-103C-3979C4FE50FA}"/>
              </a:ext>
            </a:extLst>
          </p:cNvPr>
          <p:cNvSpPr>
            <a:spLocks noGrp="1"/>
          </p:cNvSpPr>
          <p:nvPr>
            <p:ph type="pic" idx="1"/>
          </p:nvPr>
        </p:nvSpPr>
        <p:spPr>
          <a:xfrm>
            <a:off x="0" y="0"/>
            <a:ext cx="12240914" cy="6872748"/>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82581"/>
              <a:gd name="csX1" fmla="*/ 12192000 w 12192000"/>
              <a:gd name="csY1" fmla="*/ 0 h 6882581"/>
              <a:gd name="csX2" fmla="*/ 12192000 w 12192000"/>
              <a:gd name="csY2" fmla="*/ 6858000 h 6882581"/>
              <a:gd name="csX3" fmla="*/ 8032955 w 12192000"/>
              <a:gd name="csY3" fmla="*/ 6882581 h 6882581"/>
              <a:gd name="csX4" fmla="*/ 0 w 12192000"/>
              <a:gd name="csY4" fmla="*/ 6858000 h 6882581"/>
              <a:gd name="csX5" fmla="*/ 0 w 12192000"/>
              <a:gd name="csY5" fmla="*/ 0 h 6882581"/>
              <a:gd name="csX0" fmla="*/ 0 w 12192000"/>
              <a:gd name="csY0" fmla="*/ 0 h 6892413"/>
              <a:gd name="csX1" fmla="*/ 12192000 w 12192000"/>
              <a:gd name="csY1" fmla="*/ 0 h 6892413"/>
              <a:gd name="csX2" fmla="*/ 12192000 w 12192000"/>
              <a:gd name="csY2" fmla="*/ 6858000 h 6892413"/>
              <a:gd name="csX3" fmla="*/ 9704439 w 12192000"/>
              <a:gd name="csY3" fmla="*/ 6892413 h 6892413"/>
              <a:gd name="csX4" fmla="*/ 8032955 w 12192000"/>
              <a:gd name="csY4" fmla="*/ 6882581 h 6892413"/>
              <a:gd name="csX5" fmla="*/ 0 w 12192000"/>
              <a:gd name="csY5" fmla="*/ 6858000 h 6892413"/>
              <a:gd name="csX6" fmla="*/ 0 w 12192000"/>
              <a:gd name="csY6" fmla="*/ 0 h 6892413"/>
              <a:gd name="csX0" fmla="*/ 0 w 12192000"/>
              <a:gd name="csY0" fmla="*/ 0 h 6892413"/>
              <a:gd name="csX1" fmla="*/ 12192000 w 12192000"/>
              <a:gd name="csY1" fmla="*/ 0 h 6892413"/>
              <a:gd name="csX2" fmla="*/ 12192000 w 12192000"/>
              <a:gd name="csY2" fmla="*/ 5638800 h 6892413"/>
              <a:gd name="csX3" fmla="*/ 9704439 w 12192000"/>
              <a:gd name="csY3" fmla="*/ 6892413 h 6892413"/>
              <a:gd name="csX4" fmla="*/ 8032955 w 12192000"/>
              <a:gd name="csY4" fmla="*/ 6882581 h 6892413"/>
              <a:gd name="csX5" fmla="*/ 0 w 12192000"/>
              <a:gd name="csY5" fmla="*/ 6858000 h 6892413"/>
              <a:gd name="csX6" fmla="*/ 0 w 12192000"/>
              <a:gd name="csY6" fmla="*/ 0 h 6892413"/>
              <a:gd name="csX0" fmla="*/ 0 w 12192000"/>
              <a:gd name="csY0" fmla="*/ 0 h 6882581"/>
              <a:gd name="csX1" fmla="*/ 12192000 w 12192000"/>
              <a:gd name="csY1" fmla="*/ 0 h 6882581"/>
              <a:gd name="csX2" fmla="*/ 12192000 w 12192000"/>
              <a:gd name="csY2" fmla="*/ 5638800 h 6882581"/>
              <a:gd name="csX3" fmla="*/ 9252155 w 12192000"/>
              <a:gd name="csY3" fmla="*/ 5633884 h 6882581"/>
              <a:gd name="csX4" fmla="*/ 8032955 w 12192000"/>
              <a:gd name="csY4" fmla="*/ 6882581 h 6882581"/>
              <a:gd name="csX5" fmla="*/ 0 w 12192000"/>
              <a:gd name="csY5" fmla="*/ 6858000 h 6882581"/>
              <a:gd name="csX6" fmla="*/ 0 w 12192000"/>
              <a:gd name="csY6" fmla="*/ 0 h 6882581"/>
              <a:gd name="csX0" fmla="*/ 0 w 12192000"/>
              <a:gd name="csY0" fmla="*/ 0 h 6882581"/>
              <a:gd name="csX1" fmla="*/ 12192000 w 12192000"/>
              <a:gd name="csY1" fmla="*/ 0 h 6882581"/>
              <a:gd name="csX2" fmla="*/ 12192000 w 12192000"/>
              <a:gd name="csY2" fmla="*/ 5638800 h 6882581"/>
              <a:gd name="csX3" fmla="*/ 9252155 w 12192000"/>
              <a:gd name="csY3" fmla="*/ 5633884 h 6882581"/>
              <a:gd name="csX4" fmla="*/ 8976852 w 12192000"/>
              <a:gd name="csY4" fmla="*/ 5909187 h 6882581"/>
              <a:gd name="csX5" fmla="*/ 8032955 w 12192000"/>
              <a:gd name="csY5" fmla="*/ 6882581 h 6882581"/>
              <a:gd name="csX6" fmla="*/ 0 w 12192000"/>
              <a:gd name="csY6" fmla="*/ 6858000 h 6882581"/>
              <a:gd name="csX7" fmla="*/ 0 w 12192000"/>
              <a:gd name="csY7" fmla="*/ 0 h 6882581"/>
              <a:gd name="csX0" fmla="*/ 0 w 12192000"/>
              <a:gd name="csY0" fmla="*/ 0 h 6882581"/>
              <a:gd name="csX1" fmla="*/ 12192000 w 12192000"/>
              <a:gd name="csY1" fmla="*/ 0 h 6882581"/>
              <a:gd name="csX2" fmla="*/ 12192000 w 12192000"/>
              <a:gd name="csY2" fmla="*/ 5638800 h 6882581"/>
              <a:gd name="csX3" fmla="*/ 9252155 w 12192000"/>
              <a:gd name="csY3" fmla="*/ 5633884 h 6882581"/>
              <a:gd name="csX4" fmla="*/ 8908026 w 12192000"/>
              <a:gd name="csY4" fmla="*/ 5840361 h 6882581"/>
              <a:gd name="csX5" fmla="*/ 8032955 w 12192000"/>
              <a:gd name="csY5" fmla="*/ 6882581 h 6882581"/>
              <a:gd name="csX6" fmla="*/ 0 w 12192000"/>
              <a:gd name="csY6" fmla="*/ 6858000 h 6882581"/>
              <a:gd name="csX7" fmla="*/ 0 w 12192000"/>
              <a:gd name="csY7" fmla="*/ 0 h 6882581"/>
              <a:gd name="csX0" fmla="*/ 0 w 12192000"/>
              <a:gd name="csY0" fmla="*/ 0 h 6862916"/>
              <a:gd name="csX1" fmla="*/ 12192000 w 12192000"/>
              <a:gd name="csY1" fmla="*/ 0 h 6862916"/>
              <a:gd name="csX2" fmla="*/ 12192000 w 12192000"/>
              <a:gd name="csY2" fmla="*/ 5638800 h 6862916"/>
              <a:gd name="csX3" fmla="*/ 9252155 w 12192000"/>
              <a:gd name="csY3" fmla="*/ 5633884 h 6862916"/>
              <a:gd name="csX4" fmla="*/ 8908026 w 12192000"/>
              <a:gd name="csY4" fmla="*/ 5840361 h 6862916"/>
              <a:gd name="csX5" fmla="*/ 7836309 w 12192000"/>
              <a:gd name="csY5" fmla="*/ 6862916 h 6862916"/>
              <a:gd name="csX6" fmla="*/ 0 w 12192000"/>
              <a:gd name="csY6" fmla="*/ 6858000 h 6862916"/>
              <a:gd name="csX7" fmla="*/ 0 w 12192000"/>
              <a:gd name="csY7" fmla="*/ 0 h 6862916"/>
              <a:gd name="csX0" fmla="*/ 0 w 12192000"/>
              <a:gd name="csY0" fmla="*/ 0 h 6862916"/>
              <a:gd name="csX1" fmla="*/ 12192000 w 12192000"/>
              <a:gd name="csY1" fmla="*/ 0 h 6862916"/>
              <a:gd name="csX2" fmla="*/ 12192000 w 12192000"/>
              <a:gd name="csY2" fmla="*/ 5638800 h 6862916"/>
              <a:gd name="csX3" fmla="*/ 9252155 w 12192000"/>
              <a:gd name="csY3" fmla="*/ 5633884 h 6862916"/>
              <a:gd name="csX4" fmla="*/ 8652387 w 12192000"/>
              <a:gd name="csY4" fmla="*/ 5781367 h 6862916"/>
              <a:gd name="csX5" fmla="*/ 7836309 w 12192000"/>
              <a:gd name="csY5" fmla="*/ 6862916 h 6862916"/>
              <a:gd name="csX6" fmla="*/ 0 w 12192000"/>
              <a:gd name="csY6" fmla="*/ 6858000 h 6862916"/>
              <a:gd name="csX7" fmla="*/ 0 w 12192000"/>
              <a:gd name="csY7" fmla="*/ 0 h 6862916"/>
              <a:gd name="csX0" fmla="*/ 0 w 12192000"/>
              <a:gd name="csY0" fmla="*/ 0 h 6862916"/>
              <a:gd name="csX1" fmla="*/ 12192000 w 12192000"/>
              <a:gd name="csY1" fmla="*/ 0 h 6862916"/>
              <a:gd name="csX2" fmla="*/ 12192000 w 12192000"/>
              <a:gd name="csY2" fmla="*/ 5638800 h 6862916"/>
              <a:gd name="csX3" fmla="*/ 11621729 w 12192000"/>
              <a:gd name="csY3" fmla="*/ 5638800 h 6862916"/>
              <a:gd name="csX4" fmla="*/ 9252155 w 12192000"/>
              <a:gd name="csY4" fmla="*/ 5633884 h 6862916"/>
              <a:gd name="csX5" fmla="*/ 8652387 w 12192000"/>
              <a:gd name="csY5" fmla="*/ 5781367 h 6862916"/>
              <a:gd name="csX6" fmla="*/ 7836309 w 12192000"/>
              <a:gd name="csY6" fmla="*/ 6862916 h 6862916"/>
              <a:gd name="csX7" fmla="*/ 0 w 12192000"/>
              <a:gd name="csY7" fmla="*/ 6858000 h 6862916"/>
              <a:gd name="csX8" fmla="*/ 0 w 12192000"/>
              <a:gd name="csY8" fmla="*/ 0 h 6862916"/>
              <a:gd name="csX0" fmla="*/ 0 w 12192000"/>
              <a:gd name="csY0" fmla="*/ 0 h 6862916"/>
              <a:gd name="csX1" fmla="*/ 12192000 w 12192000"/>
              <a:gd name="csY1" fmla="*/ 0 h 6862916"/>
              <a:gd name="csX2" fmla="*/ 12182168 w 12192000"/>
              <a:gd name="csY2" fmla="*/ 5432322 h 6862916"/>
              <a:gd name="csX3" fmla="*/ 11621729 w 12192000"/>
              <a:gd name="csY3" fmla="*/ 5638800 h 6862916"/>
              <a:gd name="csX4" fmla="*/ 9252155 w 12192000"/>
              <a:gd name="csY4" fmla="*/ 5633884 h 6862916"/>
              <a:gd name="csX5" fmla="*/ 8652387 w 12192000"/>
              <a:gd name="csY5" fmla="*/ 5781367 h 6862916"/>
              <a:gd name="csX6" fmla="*/ 7836309 w 12192000"/>
              <a:gd name="csY6" fmla="*/ 6862916 h 6862916"/>
              <a:gd name="csX7" fmla="*/ 0 w 12192000"/>
              <a:gd name="csY7" fmla="*/ 6858000 h 6862916"/>
              <a:gd name="csX8" fmla="*/ 0 w 12192000"/>
              <a:gd name="csY8" fmla="*/ 0 h 6862916"/>
              <a:gd name="csX0" fmla="*/ 0 w 12192000"/>
              <a:gd name="csY0" fmla="*/ 0 h 6862916"/>
              <a:gd name="csX1" fmla="*/ 12192000 w 12192000"/>
              <a:gd name="csY1" fmla="*/ 0 h 6862916"/>
              <a:gd name="csX2" fmla="*/ 12182168 w 12192000"/>
              <a:gd name="csY2" fmla="*/ 5432322 h 6862916"/>
              <a:gd name="csX3" fmla="*/ 11395587 w 12192000"/>
              <a:gd name="csY3" fmla="*/ 5609304 h 6862916"/>
              <a:gd name="csX4" fmla="*/ 9252155 w 12192000"/>
              <a:gd name="csY4" fmla="*/ 5633884 h 6862916"/>
              <a:gd name="csX5" fmla="*/ 8652387 w 12192000"/>
              <a:gd name="csY5" fmla="*/ 5781367 h 6862916"/>
              <a:gd name="csX6" fmla="*/ 7836309 w 12192000"/>
              <a:gd name="csY6" fmla="*/ 6862916 h 6862916"/>
              <a:gd name="csX7" fmla="*/ 0 w 12192000"/>
              <a:gd name="csY7" fmla="*/ 6858000 h 6862916"/>
              <a:gd name="csX8" fmla="*/ 0 w 12192000"/>
              <a:gd name="csY8" fmla="*/ 0 h 6862916"/>
              <a:gd name="csX0" fmla="*/ 0 w 12192000"/>
              <a:gd name="csY0" fmla="*/ 0 h 6862916"/>
              <a:gd name="csX1" fmla="*/ 12192000 w 12192000"/>
              <a:gd name="csY1" fmla="*/ 0 h 6862916"/>
              <a:gd name="csX2" fmla="*/ 12182168 w 12192000"/>
              <a:gd name="csY2" fmla="*/ 5432322 h 6862916"/>
              <a:gd name="csX3" fmla="*/ 11395587 w 12192000"/>
              <a:gd name="csY3" fmla="*/ 5609304 h 6862916"/>
              <a:gd name="csX4" fmla="*/ 9252155 w 12192000"/>
              <a:gd name="csY4" fmla="*/ 5633884 h 6862916"/>
              <a:gd name="csX5" fmla="*/ 7836309 w 12192000"/>
              <a:gd name="csY5" fmla="*/ 6862916 h 6862916"/>
              <a:gd name="csX6" fmla="*/ 0 w 12192000"/>
              <a:gd name="csY6" fmla="*/ 6858000 h 6862916"/>
              <a:gd name="csX7" fmla="*/ 0 w 12192000"/>
              <a:gd name="csY7" fmla="*/ 0 h 6862916"/>
              <a:gd name="csX0" fmla="*/ 0 w 12192000"/>
              <a:gd name="csY0" fmla="*/ 0 h 6872748"/>
              <a:gd name="csX1" fmla="*/ 12192000 w 12192000"/>
              <a:gd name="csY1" fmla="*/ 0 h 6872748"/>
              <a:gd name="csX2" fmla="*/ 12182168 w 12192000"/>
              <a:gd name="csY2" fmla="*/ 5432322 h 6872748"/>
              <a:gd name="csX3" fmla="*/ 11395587 w 12192000"/>
              <a:gd name="csY3" fmla="*/ 5609304 h 6872748"/>
              <a:gd name="csX4" fmla="*/ 9252155 w 12192000"/>
              <a:gd name="csY4" fmla="*/ 5633884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1395587 w 12192000"/>
              <a:gd name="csY3" fmla="*/ 5609304 h 6872748"/>
              <a:gd name="csX4" fmla="*/ 10343536 w 12192000"/>
              <a:gd name="csY4" fmla="*/ 5692878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1395587 w 12192000"/>
              <a:gd name="csY3" fmla="*/ 5609304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2192000 w 12192000"/>
              <a:gd name="csY3" fmla="*/ 6100916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2082272 w 12192000"/>
              <a:gd name="csY3" fmla="*/ 6013134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1928653 w 12192000"/>
              <a:gd name="csY3" fmla="*/ 60570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1928653 w 12192000"/>
              <a:gd name="csY3" fmla="*/ 60570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1458753 w 12192000"/>
              <a:gd name="csY3" fmla="*/ 51172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0671353 w 12192000"/>
              <a:gd name="csY3" fmla="*/ 36059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2169953 w 12192000"/>
              <a:gd name="csY3" fmla="*/ 59300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206286"/>
              <a:gd name="csY0" fmla="*/ 0 h 6872748"/>
              <a:gd name="csX1" fmla="*/ 12192000 w 12206286"/>
              <a:gd name="csY1" fmla="*/ 0 h 6872748"/>
              <a:gd name="csX2" fmla="*/ 12149510 w 12206286"/>
              <a:gd name="csY2" fmla="*/ 2950379 h 6872748"/>
              <a:gd name="csX3" fmla="*/ 12206286 w 12206286"/>
              <a:gd name="csY3" fmla="*/ 5936081 h 6872748"/>
              <a:gd name="csX4" fmla="*/ 10343536 w 12206286"/>
              <a:gd name="csY4" fmla="*/ 6086169 h 6872748"/>
              <a:gd name="csX5" fmla="*/ 9861755 w 12206286"/>
              <a:gd name="csY5" fmla="*/ 6872748 h 6872748"/>
              <a:gd name="csX6" fmla="*/ 0 w 12206286"/>
              <a:gd name="csY6" fmla="*/ 6858000 h 6872748"/>
              <a:gd name="csX7" fmla="*/ 0 w 12206286"/>
              <a:gd name="csY7" fmla="*/ 0 h 6872748"/>
              <a:gd name="csX0" fmla="*/ 0 w 12206286"/>
              <a:gd name="csY0" fmla="*/ 0 h 6872748"/>
              <a:gd name="csX1" fmla="*/ 12192000 w 12206286"/>
              <a:gd name="csY1" fmla="*/ 0 h 6872748"/>
              <a:gd name="csX2" fmla="*/ 12203298 w 12206286"/>
              <a:gd name="csY2" fmla="*/ 2968308 h 6872748"/>
              <a:gd name="csX3" fmla="*/ 12206286 w 12206286"/>
              <a:gd name="csY3" fmla="*/ 5936081 h 6872748"/>
              <a:gd name="csX4" fmla="*/ 10343536 w 12206286"/>
              <a:gd name="csY4" fmla="*/ 6086169 h 6872748"/>
              <a:gd name="csX5" fmla="*/ 9861755 w 12206286"/>
              <a:gd name="csY5" fmla="*/ 6872748 h 6872748"/>
              <a:gd name="csX6" fmla="*/ 0 w 12206286"/>
              <a:gd name="csY6" fmla="*/ 6858000 h 6872748"/>
              <a:gd name="csX7" fmla="*/ 0 w 12206286"/>
              <a:gd name="csY7" fmla="*/ 0 h 6872748"/>
              <a:gd name="csX0" fmla="*/ 0 w 12240914"/>
              <a:gd name="csY0" fmla="*/ 0 h 6872748"/>
              <a:gd name="csX1" fmla="*/ 12192000 w 12240914"/>
              <a:gd name="csY1" fmla="*/ 0 h 6872748"/>
              <a:gd name="csX2" fmla="*/ 12240774 w 12240914"/>
              <a:gd name="csY2" fmla="*/ 2975804 h 6872748"/>
              <a:gd name="csX3" fmla="*/ 12206286 w 12240914"/>
              <a:gd name="csY3" fmla="*/ 5936081 h 6872748"/>
              <a:gd name="csX4" fmla="*/ 10343536 w 12240914"/>
              <a:gd name="csY4" fmla="*/ 6086169 h 6872748"/>
              <a:gd name="csX5" fmla="*/ 9861755 w 12240914"/>
              <a:gd name="csY5" fmla="*/ 6872748 h 6872748"/>
              <a:gd name="csX6" fmla="*/ 0 w 12240914"/>
              <a:gd name="csY6" fmla="*/ 6858000 h 6872748"/>
              <a:gd name="csX7" fmla="*/ 0 w 12240914"/>
              <a:gd name="csY7" fmla="*/ 0 h 68727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240914" h="6872748">
                <a:moveTo>
                  <a:pt x="0" y="0"/>
                </a:moveTo>
                <a:lnTo>
                  <a:pt x="12192000" y="0"/>
                </a:lnTo>
                <a:cubicBezTo>
                  <a:pt x="12188723" y="1810774"/>
                  <a:pt x="12244051" y="1165030"/>
                  <a:pt x="12240774" y="2975804"/>
                </a:cubicBezTo>
                <a:lnTo>
                  <a:pt x="12206286" y="5936081"/>
                </a:lnTo>
                <a:lnTo>
                  <a:pt x="10343536" y="6086169"/>
                </a:lnTo>
                <a:lnTo>
                  <a:pt x="9861755" y="6872748"/>
                </a:lnTo>
                <a:lnTo>
                  <a:pt x="0" y="6858000"/>
                </a:lnTo>
                <a:lnTo>
                  <a:pt x="0" y="0"/>
                </a:lnTo>
                <a:close/>
              </a:path>
            </a:pathLst>
          </a:custGeom>
          <a:blipFill>
            <a:blip r:embed="rId2"/>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SE" dirty="0"/>
          </a:p>
        </p:txBody>
      </p:sp>
      <p:pic>
        <p:nvPicPr>
          <p:cNvPr id="11" name="Graphic 10">
            <a:extLst>
              <a:ext uri="{FF2B5EF4-FFF2-40B4-BE49-F238E27FC236}">
                <a16:creationId xmlns:a16="http://schemas.microsoft.com/office/drawing/2014/main" id="{DB890F53-668F-B774-8711-60F912D676E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683609" y="6317262"/>
            <a:ext cx="1215313" cy="311010"/>
          </a:xfrm>
          <a:prstGeom prst="rect">
            <a:avLst/>
          </a:prstGeom>
        </p:spPr>
      </p:pic>
      <p:sp>
        <p:nvSpPr>
          <p:cNvPr id="2" name="Title Placeholder 6">
            <a:extLst>
              <a:ext uri="{FF2B5EF4-FFF2-40B4-BE49-F238E27FC236}">
                <a16:creationId xmlns:a16="http://schemas.microsoft.com/office/drawing/2014/main" id="{C9E6F337-87D3-6E2B-7075-0CA0F92F0C44}"/>
              </a:ext>
            </a:extLst>
          </p:cNvPr>
          <p:cNvSpPr>
            <a:spLocks noGrp="1"/>
          </p:cNvSpPr>
          <p:nvPr>
            <p:ph type="title" hasCustomPrompt="1"/>
          </p:nvPr>
        </p:nvSpPr>
        <p:spPr>
          <a:xfrm>
            <a:off x="454163" y="4648200"/>
            <a:ext cx="6218780" cy="1592862"/>
          </a:xfrm>
          <a:custGeom>
            <a:avLst/>
            <a:gdLst>
              <a:gd name="csX0" fmla="*/ 0 w 3997569"/>
              <a:gd name="csY0" fmla="*/ 0 h 6858000"/>
              <a:gd name="csX1" fmla="*/ 3997569 w 3997569"/>
              <a:gd name="csY1" fmla="*/ 0 h 6858000"/>
              <a:gd name="csX2" fmla="*/ 3997569 w 3997569"/>
              <a:gd name="csY2" fmla="*/ 6858000 h 6858000"/>
              <a:gd name="csX3" fmla="*/ 0 w 3997569"/>
              <a:gd name="csY3" fmla="*/ 6858000 h 6858000"/>
              <a:gd name="csX4" fmla="*/ 0 w 3997569"/>
              <a:gd name="csY4" fmla="*/ 0 h 6858000"/>
              <a:gd name="csX0" fmla="*/ 0 w 3997569"/>
              <a:gd name="csY0" fmla="*/ 0 h 6858000"/>
              <a:gd name="csX1" fmla="*/ 991312 w 3997569"/>
              <a:gd name="csY1" fmla="*/ 8546 h 6858000"/>
              <a:gd name="csX2" fmla="*/ 3997569 w 3997569"/>
              <a:gd name="csY2" fmla="*/ 0 h 6858000"/>
              <a:gd name="csX3" fmla="*/ 3997569 w 3997569"/>
              <a:gd name="csY3" fmla="*/ 6858000 h 6858000"/>
              <a:gd name="csX4" fmla="*/ 0 w 3997569"/>
              <a:gd name="csY4" fmla="*/ 6858000 h 6858000"/>
              <a:gd name="csX5" fmla="*/ 0 w 3997569"/>
              <a:gd name="csY5" fmla="*/ 0 h 6858000"/>
              <a:gd name="csX0" fmla="*/ 0 w 3999432"/>
              <a:gd name="csY0" fmla="*/ 0 h 6858000"/>
              <a:gd name="csX1" fmla="*/ 991312 w 3999432"/>
              <a:gd name="csY1" fmla="*/ 8546 h 6858000"/>
              <a:gd name="csX2" fmla="*/ 3997569 w 3999432"/>
              <a:gd name="csY2" fmla="*/ 0 h 6858000"/>
              <a:gd name="csX3" fmla="*/ 3999432 w 3999432"/>
              <a:gd name="csY3" fmla="*/ 5588950 h 6858000"/>
              <a:gd name="csX4" fmla="*/ 3997569 w 3999432"/>
              <a:gd name="csY4" fmla="*/ 6858000 h 6858000"/>
              <a:gd name="csX5" fmla="*/ 0 w 3999432"/>
              <a:gd name="csY5" fmla="*/ 6858000 h 6858000"/>
              <a:gd name="csX6" fmla="*/ 0 w 3999432"/>
              <a:gd name="csY6" fmla="*/ 0 h 6858000"/>
              <a:gd name="csX0" fmla="*/ 0 w 4221623"/>
              <a:gd name="csY0" fmla="*/ 0 h 6858000"/>
              <a:gd name="csX1" fmla="*/ 991312 w 4221623"/>
              <a:gd name="csY1" fmla="*/ 8546 h 6858000"/>
              <a:gd name="csX2" fmla="*/ 3997569 w 4221623"/>
              <a:gd name="csY2" fmla="*/ 0 h 6858000"/>
              <a:gd name="csX3" fmla="*/ 4221623 w 4221623"/>
              <a:gd name="csY3" fmla="*/ 5546221 h 6858000"/>
              <a:gd name="csX4" fmla="*/ 3997569 w 4221623"/>
              <a:gd name="csY4" fmla="*/ 6858000 h 6858000"/>
              <a:gd name="csX5" fmla="*/ 0 w 4221623"/>
              <a:gd name="csY5" fmla="*/ 6858000 h 6858000"/>
              <a:gd name="csX6" fmla="*/ 0 w 4221623"/>
              <a:gd name="csY6" fmla="*/ 0 h 6858000"/>
              <a:gd name="csX0" fmla="*/ 0 w 4221623"/>
              <a:gd name="csY0" fmla="*/ 0 h 6858000"/>
              <a:gd name="csX1" fmla="*/ 991312 w 4221623"/>
              <a:gd name="csY1" fmla="*/ 8546 h 6858000"/>
              <a:gd name="csX2" fmla="*/ 3980477 w 4221623"/>
              <a:gd name="csY2" fmla="*/ 162370 h 6858000"/>
              <a:gd name="csX3" fmla="*/ 4221623 w 4221623"/>
              <a:gd name="csY3" fmla="*/ 5546221 h 6858000"/>
              <a:gd name="csX4" fmla="*/ 3997569 w 4221623"/>
              <a:gd name="csY4" fmla="*/ 6858000 h 6858000"/>
              <a:gd name="csX5" fmla="*/ 0 w 4221623"/>
              <a:gd name="csY5" fmla="*/ 6858000 h 6858000"/>
              <a:gd name="csX6" fmla="*/ 0 w 4221623"/>
              <a:gd name="csY6" fmla="*/ 0 h 6858000"/>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0 w 4221623"/>
              <a:gd name="csY5" fmla="*/ 6849454 h 6849454"/>
              <a:gd name="csX6" fmla="*/ 0 w 4221623"/>
              <a:gd name="csY6" fmla="*/ 145278 h 6849454"/>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68366 w 4221623"/>
              <a:gd name="csY5" fmla="*/ 6721267 h 6849454"/>
              <a:gd name="csX6" fmla="*/ 0 w 4221623"/>
              <a:gd name="csY6" fmla="*/ 145278 h 6849454"/>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68366 w 4221623"/>
              <a:gd name="csY5" fmla="*/ 6721267 h 6849454"/>
              <a:gd name="csX6" fmla="*/ 1350235 w 4221623"/>
              <a:gd name="csY6" fmla="*/ 6716994 h 6849454"/>
              <a:gd name="csX7" fmla="*/ 0 w 4221623"/>
              <a:gd name="csY7" fmla="*/ 145278 h 6849454"/>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68366 w 4221623"/>
              <a:gd name="csY5" fmla="*/ 6721267 h 6849454"/>
              <a:gd name="csX6" fmla="*/ 128186 w 4221623"/>
              <a:gd name="csY6" fmla="*/ 6520441 h 6849454"/>
              <a:gd name="csX7" fmla="*/ 0 w 4221623"/>
              <a:gd name="csY7" fmla="*/ 145278 h 6849454"/>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717846 w 4221623"/>
              <a:gd name="csY5" fmla="*/ 6781087 h 6849454"/>
              <a:gd name="csX6" fmla="*/ 128186 w 4221623"/>
              <a:gd name="csY6" fmla="*/ 6520441 h 6849454"/>
              <a:gd name="csX7" fmla="*/ 0 w 4221623"/>
              <a:gd name="csY7" fmla="*/ 145278 h 6849454"/>
              <a:gd name="csX0" fmla="*/ 0 w 4110528"/>
              <a:gd name="csY0" fmla="*/ 179461 h 6849454"/>
              <a:gd name="csX1" fmla="*/ 880217 w 4110528"/>
              <a:gd name="csY1" fmla="*/ 0 h 6849454"/>
              <a:gd name="csX2" fmla="*/ 3869382 w 4110528"/>
              <a:gd name="csY2" fmla="*/ 153824 h 6849454"/>
              <a:gd name="csX3" fmla="*/ 4110528 w 4110528"/>
              <a:gd name="csY3" fmla="*/ 5537675 h 6849454"/>
              <a:gd name="csX4" fmla="*/ 3886474 w 4110528"/>
              <a:gd name="csY4" fmla="*/ 6849454 h 6849454"/>
              <a:gd name="csX5" fmla="*/ 606751 w 4110528"/>
              <a:gd name="csY5" fmla="*/ 6781087 h 6849454"/>
              <a:gd name="csX6" fmla="*/ 17091 w 4110528"/>
              <a:gd name="csY6" fmla="*/ 6520441 h 6849454"/>
              <a:gd name="csX7" fmla="*/ 0 w 4110528"/>
              <a:gd name="csY7" fmla="*/ 179461 h 6849454"/>
              <a:gd name="csX0" fmla="*/ 0 w 4110528"/>
              <a:gd name="csY0" fmla="*/ 179461 h 6781087"/>
              <a:gd name="csX1" fmla="*/ 880217 w 4110528"/>
              <a:gd name="csY1" fmla="*/ 0 h 6781087"/>
              <a:gd name="csX2" fmla="*/ 3869382 w 4110528"/>
              <a:gd name="csY2" fmla="*/ 153824 h 6781087"/>
              <a:gd name="csX3" fmla="*/ 4110528 w 4110528"/>
              <a:gd name="csY3" fmla="*/ 5537675 h 6781087"/>
              <a:gd name="csX4" fmla="*/ 3826654 w 4110528"/>
              <a:gd name="csY4" fmla="*/ 6644355 h 6781087"/>
              <a:gd name="csX5" fmla="*/ 606751 w 4110528"/>
              <a:gd name="csY5" fmla="*/ 6781087 h 6781087"/>
              <a:gd name="csX6" fmla="*/ 17091 w 4110528"/>
              <a:gd name="csY6" fmla="*/ 6520441 h 6781087"/>
              <a:gd name="csX7" fmla="*/ 0 w 4110528"/>
              <a:gd name="csY7" fmla="*/ 179461 h 6781087"/>
              <a:gd name="csX0" fmla="*/ 0 w 4110528"/>
              <a:gd name="csY0" fmla="*/ 179461 h 6781087"/>
              <a:gd name="csX1" fmla="*/ 880217 w 4110528"/>
              <a:gd name="csY1" fmla="*/ 0 h 6781087"/>
              <a:gd name="csX2" fmla="*/ 3869382 w 4110528"/>
              <a:gd name="csY2" fmla="*/ 153824 h 6781087"/>
              <a:gd name="csX3" fmla="*/ 4110528 w 4110528"/>
              <a:gd name="csY3" fmla="*/ 640935 h 6781087"/>
              <a:gd name="csX4" fmla="*/ 3826654 w 4110528"/>
              <a:gd name="csY4" fmla="*/ 6644355 h 6781087"/>
              <a:gd name="csX5" fmla="*/ 606751 w 4110528"/>
              <a:gd name="csY5" fmla="*/ 6781087 h 6781087"/>
              <a:gd name="csX6" fmla="*/ 17091 w 4110528"/>
              <a:gd name="csY6" fmla="*/ 6520441 h 6781087"/>
              <a:gd name="csX7" fmla="*/ 0 w 4110528"/>
              <a:gd name="csY7" fmla="*/ 179461 h 67810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110528" h="6781087">
                <a:moveTo>
                  <a:pt x="0" y="179461"/>
                </a:moveTo>
                <a:lnTo>
                  <a:pt x="880217" y="0"/>
                </a:lnTo>
                <a:lnTo>
                  <a:pt x="3869382" y="153824"/>
                </a:lnTo>
                <a:lnTo>
                  <a:pt x="4110528" y="640935"/>
                </a:lnTo>
                <a:lnTo>
                  <a:pt x="3826654" y="6644355"/>
                </a:lnTo>
                <a:lnTo>
                  <a:pt x="606751" y="6781087"/>
                </a:lnTo>
                <a:lnTo>
                  <a:pt x="17091" y="6520441"/>
                </a:lnTo>
                <a:lnTo>
                  <a:pt x="0" y="179461"/>
                </a:lnTo>
                <a:close/>
              </a:path>
            </a:pathLst>
          </a:custGeom>
          <a:solidFill>
            <a:schemeClr val="bg2">
              <a:alpha val="90000"/>
            </a:schemeClr>
          </a:solidFill>
          <a:ln>
            <a:noFill/>
          </a:ln>
          <a:effectLst/>
        </p:spPr>
        <p:txBody>
          <a:bodyPr vert="horz" lIns="360000" tIns="360000" rIns="360000" bIns="360000" rtlCol="0" anchor="t">
            <a:normAutofit/>
          </a:bodyPr>
          <a:lstStyle>
            <a:lvl1pPr algn="l">
              <a:defRPr b="1" i="0">
                <a:solidFill>
                  <a:schemeClr val="tx1"/>
                </a:solidFill>
                <a:latin typeface="Roboto Condensed" panose="02000000000000000000" pitchFamily="2" charset="0"/>
                <a:ea typeface="Roboto Condensed" panose="02000000000000000000" pitchFamily="2" charset="0"/>
              </a:defRPr>
            </a:lvl1pPr>
          </a:lstStyle>
          <a:p>
            <a:r>
              <a:rPr lang="en-GB" dirty="0" err="1"/>
              <a:t>Sektionsrubrik</a:t>
            </a:r>
            <a:endParaRPr lang="en-SE" dirty="0"/>
          </a:p>
        </p:txBody>
      </p:sp>
    </p:spTree>
    <p:extLst>
      <p:ext uri="{BB962C8B-B14F-4D97-AF65-F5344CB8AC3E}">
        <p14:creationId xmlns:p14="http://schemas.microsoft.com/office/powerpoint/2010/main" val="3913072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kus - Rubrik vänster på bild">
    <p:bg>
      <p:bgPr>
        <a:solidFill>
          <a:schemeClr val="bg2"/>
        </a:solidFill>
        <a:effectLst/>
      </p:bgPr>
    </p:bg>
    <p:spTree>
      <p:nvGrpSpPr>
        <p:cNvPr id="1" name=""/>
        <p:cNvGrpSpPr/>
        <p:nvPr/>
      </p:nvGrpSpPr>
      <p:grpSpPr>
        <a:xfrm>
          <a:off x="0" y="0"/>
          <a:ext cx="0" cy="0"/>
          <a:chOff x="0" y="0"/>
          <a:chExt cx="0" cy="0"/>
        </a:xfrm>
      </p:grpSpPr>
      <p:sp>
        <p:nvSpPr>
          <p:cNvPr id="6" name="Online Image Placeholder 5">
            <a:extLst>
              <a:ext uri="{FF2B5EF4-FFF2-40B4-BE49-F238E27FC236}">
                <a16:creationId xmlns:a16="http://schemas.microsoft.com/office/drawing/2014/main" id="{FB9FE854-2E4C-6515-C222-001DDF27D22F}"/>
              </a:ext>
            </a:extLst>
          </p:cNvPr>
          <p:cNvSpPr>
            <a:spLocks noGrp="1"/>
          </p:cNvSpPr>
          <p:nvPr>
            <p:ph type="clipArt" sz="quarter" idx="10"/>
          </p:nvPr>
        </p:nvSpPr>
        <p:spPr>
          <a:xfrm>
            <a:off x="0" y="-1"/>
            <a:ext cx="12191999" cy="6858001"/>
          </a:xfrm>
          <a:prstGeom prst="rect">
            <a:avLst/>
          </a:prstGeom>
        </p:spPr>
        <p:txBody>
          <a:bodyPr/>
          <a:lstStyle/>
          <a:p>
            <a:r>
              <a:rPr lang="en-GB"/>
              <a:t>Click icon to add online image</a:t>
            </a:r>
            <a:endParaRPr lang="en-SE"/>
          </a:p>
        </p:txBody>
      </p:sp>
      <p:sp>
        <p:nvSpPr>
          <p:cNvPr id="3" name="Title Placeholder 6">
            <a:extLst>
              <a:ext uri="{FF2B5EF4-FFF2-40B4-BE49-F238E27FC236}">
                <a16:creationId xmlns:a16="http://schemas.microsoft.com/office/drawing/2014/main" id="{0BA5CD83-84F4-31AE-B5F4-23F99E35C7D1}"/>
              </a:ext>
            </a:extLst>
          </p:cNvPr>
          <p:cNvSpPr>
            <a:spLocks noGrp="1"/>
          </p:cNvSpPr>
          <p:nvPr>
            <p:ph type="title"/>
          </p:nvPr>
        </p:nvSpPr>
        <p:spPr>
          <a:xfrm>
            <a:off x="1" y="-1"/>
            <a:ext cx="3674691" cy="6858001"/>
          </a:xfrm>
          <a:custGeom>
            <a:avLst/>
            <a:gdLst>
              <a:gd name="csX0" fmla="*/ 0 w 3997569"/>
              <a:gd name="csY0" fmla="*/ 0 h 6858001"/>
              <a:gd name="csX1" fmla="*/ 3997569 w 3997569"/>
              <a:gd name="csY1" fmla="*/ 0 h 6858001"/>
              <a:gd name="csX2" fmla="*/ 3997569 w 3997569"/>
              <a:gd name="csY2" fmla="*/ 6858001 h 6858001"/>
              <a:gd name="csX3" fmla="*/ 0 w 3997569"/>
              <a:gd name="csY3" fmla="*/ 6858001 h 6858001"/>
              <a:gd name="csX4" fmla="*/ 0 w 3997569"/>
              <a:gd name="csY4" fmla="*/ 0 h 6858001"/>
              <a:gd name="csX0" fmla="*/ 0 w 3999432"/>
              <a:gd name="csY0" fmla="*/ 0 h 6858001"/>
              <a:gd name="csX1" fmla="*/ 3997569 w 3999432"/>
              <a:gd name="csY1" fmla="*/ 0 h 6858001"/>
              <a:gd name="csX2" fmla="*/ 3999432 w 3999432"/>
              <a:gd name="csY2" fmla="*/ 940038 h 6858001"/>
              <a:gd name="csX3" fmla="*/ 3997569 w 3999432"/>
              <a:gd name="csY3" fmla="*/ 6858001 h 6858001"/>
              <a:gd name="csX4" fmla="*/ 0 w 3999432"/>
              <a:gd name="csY4" fmla="*/ 6858001 h 6858001"/>
              <a:gd name="csX5" fmla="*/ 0 w 3999432"/>
              <a:gd name="csY5" fmla="*/ 0 h 6858001"/>
              <a:gd name="csX0" fmla="*/ 0 w 4221622"/>
              <a:gd name="csY0" fmla="*/ 0 h 6858001"/>
              <a:gd name="csX1" fmla="*/ 3997569 w 4221622"/>
              <a:gd name="csY1" fmla="*/ 0 h 6858001"/>
              <a:gd name="csX2" fmla="*/ 4221622 w 4221622"/>
              <a:gd name="csY2" fmla="*/ 649481 h 6858001"/>
              <a:gd name="csX3" fmla="*/ 3997569 w 4221622"/>
              <a:gd name="csY3" fmla="*/ 6858001 h 6858001"/>
              <a:gd name="csX4" fmla="*/ 0 w 4221622"/>
              <a:gd name="csY4" fmla="*/ 6858001 h 6858001"/>
              <a:gd name="csX5" fmla="*/ 0 w 4221622"/>
              <a:gd name="csY5" fmla="*/ 0 h 6858001"/>
            </a:gdLst>
            <a:ahLst/>
            <a:cxnLst>
              <a:cxn ang="0">
                <a:pos x="csX0" y="csY0"/>
              </a:cxn>
              <a:cxn ang="0">
                <a:pos x="csX1" y="csY1"/>
              </a:cxn>
              <a:cxn ang="0">
                <a:pos x="csX2" y="csY2"/>
              </a:cxn>
              <a:cxn ang="0">
                <a:pos x="csX3" y="csY3"/>
              </a:cxn>
              <a:cxn ang="0">
                <a:pos x="csX4" y="csY4"/>
              </a:cxn>
              <a:cxn ang="0">
                <a:pos x="csX5" y="csY5"/>
              </a:cxn>
            </a:cxnLst>
            <a:rect l="l" t="t" r="r" b="b"/>
            <a:pathLst>
              <a:path w="4221622" h="6858001">
                <a:moveTo>
                  <a:pt x="0" y="0"/>
                </a:moveTo>
                <a:lnTo>
                  <a:pt x="3997569" y="0"/>
                </a:lnTo>
                <a:lnTo>
                  <a:pt x="4221622" y="649481"/>
                </a:lnTo>
                <a:lnTo>
                  <a:pt x="3997569" y="6858001"/>
                </a:lnTo>
                <a:lnTo>
                  <a:pt x="0" y="6858001"/>
                </a:lnTo>
                <a:lnTo>
                  <a:pt x="0" y="0"/>
                </a:lnTo>
                <a:close/>
              </a:path>
            </a:pathLst>
          </a:custGeom>
          <a:solidFill>
            <a:schemeClr val="bg1">
              <a:alpha val="80000"/>
            </a:schemeClr>
          </a:solidFill>
        </p:spPr>
        <p:txBody>
          <a:bodyPr vert="horz" lIns="360000" tIns="396000" rIns="360000" bIns="45720" rtlCol="0" anchor="t">
            <a:normAutofit/>
          </a:bodyPr>
          <a:lstStyle>
            <a:lvl1pPr>
              <a:defRPr sz="4400" b="0" i="0">
                <a:solidFill>
                  <a:schemeClr val="tx1"/>
                </a:solidFill>
                <a:latin typeface="Roboto Condensed Medium" panose="02000000000000000000" pitchFamily="2" charset="0"/>
                <a:ea typeface="Roboto Condensed Medium" panose="02000000000000000000" pitchFamily="2" charset="0"/>
              </a:defRPr>
            </a:lvl1pPr>
          </a:lstStyle>
          <a:p>
            <a:r>
              <a:rPr lang="en-GB"/>
              <a:t>Click to edit Master title style</a:t>
            </a:r>
            <a:endParaRPr lang="en-SE" dirty="0"/>
          </a:p>
        </p:txBody>
      </p:sp>
      <p:sp>
        <p:nvSpPr>
          <p:cNvPr id="5" name="TextBox 4">
            <a:extLst>
              <a:ext uri="{FF2B5EF4-FFF2-40B4-BE49-F238E27FC236}">
                <a16:creationId xmlns:a16="http://schemas.microsoft.com/office/drawing/2014/main" id="{53C81AFC-FC2D-F92C-D9D6-E5A47CE7BBB8}"/>
              </a:ext>
            </a:extLst>
          </p:cNvPr>
          <p:cNvSpPr txBox="1"/>
          <p:nvPr userDrawn="1"/>
        </p:nvSpPr>
        <p:spPr>
          <a:xfrm>
            <a:off x="4702629" y="-142504"/>
            <a:ext cx="0" cy="0"/>
          </a:xfrm>
          <a:prstGeom prst="rect">
            <a:avLst/>
          </a:prstGeom>
          <a:blipFill>
            <a:blip>
              <a:extLst>
                <a:ext uri="{96DAC541-7B7A-43D3-8B79-37D633B846F1}">
                  <asvg:svgBlip xmlns:asvg="http://schemas.microsoft.com/office/drawing/2016/SVG/main" r:embed="rId2"/>
                </a:ext>
              </a:extLst>
            </a:blip>
            <a:stretch>
              <a:fillRect/>
            </a:stretch>
          </a:blipFill>
        </p:spPr>
        <p:txBody>
          <a:bodyPr wrap="none" lIns="360000" tIns="216000" rtlCol="0">
            <a:normAutofit fontScale="25000" lnSpcReduction="20000"/>
          </a:bodyPr>
          <a:lstStyle/>
          <a:p>
            <a:pPr algn="l"/>
            <a:endParaRPr lang="en-SE" sz="2000" b="0" i="0" dirty="0">
              <a:solidFill>
                <a:schemeClr val="bg2">
                  <a:lumMod val="10000"/>
                </a:schemeClr>
              </a:solidFill>
              <a:latin typeface="Roboto Medium" panose="02000000000000000000" pitchFamily="2" charset="0"/>
              <a:ea typeface="Roboto Medium" panose="02000000000000000000" pitchFamily="2" charset="0"/>
            </a:endParaRPr>
          </a:p>
        </p:txBody>
      </p:sp>
      <p:pic>
        <p:nvPicPr>
          <p:cNvPr id="7" name="Graphic 6">
            <a:extLst>
              <a:ext uri="{FF2B5EF4-FFF2-40B4-BE49-F238E27FC236}">
                <a16:creationId xmlns:a16="http://schemas.microsoft.com/office/drawing/2014/main" id="{DB4B8DA1-CDBB-18D8-7E56-FD6F027BB96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683609" y="6317262"/>
            <a:ext cx="1215313" cy="311010"/>
          </a:xfrm>
          <a:prstGeom prst="rect">
            <a:avLst/>
          </a:prstGeom>
        </p:spPr>
      </p:pic>
    </p:spTree>
    <p:extLst>
      <p:ext uri="{BB962C8B-B14F-4D97-AF65-F5344CB8AC3E}">
        <p14:creationId xmlns:p14="http://schemas.microsoft.com/office/powerpoint/2010/main" val="1722494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kus - Med innehåll">
    <p:bg>
      <p:bgPr>
        <a:solidFill>
          <a:schemeClr val="bg1">
            <a:alpha val="89823"/>
          </a:schemeClr>
        </a:solidFill>
        <a:effectLst/>
      </p:bgPr>
    </p:bg>
    <p:spTree>
      <p:nvGrpSpPr>
        <p:cNvPr id="1" name=""/>
        <p:cNvGrpSpPr/>
        <p:nvPr/>
      </p:nvGrpSpPr>
      <p:grpSpPr>
        <a:xfrm>
          <a:off x="0" y="0"/>
          <a:ext cx="0" cy="0"/>
          <a:chOff x="0" y="0"/>
          <a:chExt cx="0" cy="0"/>
        </a:xfrm>
      </p:grpSpPr>
      <p:sp>
        <p:nvSpPr>
          <p:cNvPr id="9" name="Title Placeholder 6">
            <a:extLst>
              <a:ext uri="{FF2B5EF4-FFF2-40B4-BE49-F238E27FC236}">
                <a16:creationId xmlns:a16="http://schemas.microsoft.com/office/drawing/2014/main" id="{84DBF30E-D618-2510-D6F5-79D9CE541FE9}"/>
              </a:ext>
            </a:extLst>
          </p:cNvPr>
          <p:cNvSpPr>
            <a:spLocks noGrp="1"/>
          </p:cNvSpPr>
          <p:nvPr>
            <p:ph type="title"/>
          </p:nvPr>
        </p:nvSpPr>
        <p:spPr>
          <a:xfrm>
            <a:off x="1" y="-1"/>
            <a:ext cx="3674691" cy="6858001"/>
          </a:xfrm>
          <a:custGeom>
            <a:avLst/>
            <a:gdLst>
              <a:gd name="csX0" fmla="*/ 0 w 3997569"/>
              <a:gd name="csY0" fmla="*/ 0 h 6858001"/>
              <a:gd name="csX1" fmla="*/ 3997569 w 3997569"/>
              <a:gd name="csY1" fmla="*/ 0 h 6858001"/>
              <a:gd name="csX2" fmla="*/ 3997569 w 3997569"/>
              <a:gd name="csY2" fmla="*/ 6858001 h 6858001"/>
              <a:gd name="csX3" fmla="*/ 0 w 3997569"/>
              <a:gd name="csY3" fmla="*/ 6858001 h 6858001"/>
              <a:gd name="csX4" fmla="*/ 0 w 3997569"/>
              <a:gd name="csY4" fmla="*/ 0 h 6858001"/>
              <a:gd name="csX0" fmla="*/ 0 w 3999432"/>
              <a:gd name="csY0" fmla="*/ 0 h 6858001"/>
              <a:gd name="csX1" fmla="*/ 3997569 w 3999432"/>
              <a:gd name="csY1" fmla="*/ 0 h 6858001"/>
              <a:gd name="csX2" fmla="*/ 3999432 w 3999432"/>
              <a:gd name="csY2" fmla="*/ 940038 h 6858001"/>
              <a:gd name="csX3" fmla="*/ 3997569 w 3999432"/>
              <a:gd name="csY3" fmla="*/ 6858001 h 6858001"/>
              <a:gd name="csX4" fmla="*/ 0 w 3999432"/>
              <a:gd name="csY4" fmla="*/ 6858001 h 6858001"/>
              <a:gd name="csX5" fmla="*/ 0 w 3999432"/>
              <a:gd name="csY5" fmla="*/ 0 h 6858001"/>
              <a:gd name="csX0" fmla="*/ 0 w 4221622"/>
              <a:gd name="csY0" fmla="*/ 0 h 6858001"/>
              <a:gd name="csX1" fmla="*/ 3997569 w 4221622"/>
              <a:gd name="csY1" fmla="*/ 0 h 6858001"/>
              <a:gd name="csX2" fmla="*/ 4221622 w 4221622"/>
              <a:gd name="csY2" fmla="*/ 649481 h 6858001"/>
              <a:gd name="csX3" fmla="*/ 3997569 w 4221622"/>
              <a:gd name="csY3" fmla="*/ 6858001 h 6858001"/>
              <a:gd name="csX4" fmla="*/ 0 w 4221622"/>
              <a:gd name="csY4" fmla="*/ 6858001 h 6858001"/>
              <a:gd name="csX5" fmla="*/ 0 w 4221622"/>
              <a:gd name="csY5" fmla="*/ 0 h 6858001"/>
            </a:gdLst>
            <a:ahLst/>
            <a:cxnLst>
              <a:cxn ang="0">
                <a:pos x="csX0" y="csY0"/>
              </a:cxn>
              <a:cxn ang="0">
                <a:pos x="csX1" y="csY1"/>
              </a:cxn>
              <a:cxn ang="0">
                <a:pos x="csX2" y="csY2"/>
              </a:cxn>
              <a:cxn ang="0">
                <a:pos x="csX3" y="csY3"/>
              </a:cxn>
              <a:cxn ang="0">
                <a:pos x="csX4" y="csY4"/>
              </a:cxn>
              <a:cxn ang="0">
                <a:pos x="csX5" y="csY5"/>
              </a:cxn>
            </a:cxnLst>
            <a:rect l="l" t="t" r="r" b="b"/>
            <a:pathLst>
              <a:path w="4221622" h="6858001">
                <a:moveTo>
                  <a:pt x="0" y="0"/>
                </a:moveTo>
                <a:lnTo>
                  <a:pt x="3997569" y="0"/>
                </a:lnTo>
                <a:lnTo>
                  <a:pt x="4221622" y="649481"/>
                </a:lnTo>
                <a:lnTo>
                  <a:pt x="3997569" y="6858001"/>
                </a:lnTo>
                <a:lnTo>
                  <a:pt x="0" y="6858001"/>
                </a:lnTo>
                <a:lnTo>
                  <a:pt x="0" y="0"/>
                </a:lnTo>
                <a:close/>
              </a:path>
            </a:pathLst>
          </a:custGeom>
          <a:solidFill>
            <a:schemeClr val="bg2"/>
          </a:solidFill>
        </p:spPr>
        <p:txBody>
          <a:bodyPr vert="horz" lIns="360000" tIns="396000" rIns="360000" bIns="45720" rtlCol="0" anchor="t">
            <a:normAutofit/>
          </a:bodyPr>
          <a:lstStyle>
            <a:lvl1pPr>
              <a:defRPr sz="4400" b="0" i="0">
                <a:solidFill>
                  <a:schemeClr val="tx1"/>
                </a:solidFill>
                <a:latin typeface="Roboto Condensed Medium" panose="02000000000000000000" pitchFamily="2" charset="0"/>
                <a:ea typeface="Roboto Condensed Medium" panose="02000000000000000000" pitchFamily="2" charset="0"/>
              </a:defRPr>
            </a:lvl1pPr>
          </a:lstStyle>
          <a:p>
            <a:r>
              <a:rPr lang="en-GB"/>
              <a:t>Click to edit Master title style</a:t>
            </a:r>
            <a:endParaRPr lang="en-SE" dirty="0"/>
          </a:p>
        </p:txBody>
      </p:sp>
      <p:sp>
        <p:nvSpPr>
          <p:cNvPr id="4" name="Content Placeholder 2">
            <a:extLst>
              <a:ext uri="{FF2B5EF4-FFF2-40B4-BE49-F238E27FC236}">
                <a16:creationId xmlns:a16="http://schemas.microsoft.com/office/drawing/2014/main" id="{CB0C4F42-840C-C145-A721-3E6580AA6F23}"/>
              </a:ext>
            </a:extLst>
          </p:cNvPr>
          <p:cNvSpPr>
            <a:spLocks noGrp="1"/>
          </p:cNvSpPr>
          <p:nvPr>
            <p:ph idx="1" hasCustomPrompt="1"/>
          </p:nvPr>
        </p:nvSpPr>
        <p:spPr>
          <a:xfrm>
            <a:off x="3888336" y="370758"/>
            <a:ext cx="8010586" cy="6257514"/>
          </a:xfrm>
          <a:prstGeom prst="rect">
            <a:avLst/>
          </a:prstGeom>
        </p:spPr>
        <p:txBody>
          <a:bodyPr/>
          <a:lstStyle>
            <a:lvl1pPr>
              <a:defRPr b="0" i="0">
                <a:solidFill>
                  <a:schemeClr val="tx1"/>
                </a:solidFill>
                <a:latin typeface="Roboto Medium" panose="02000000000000000000" pitchFamily="2" charset="0"/>
                <a:ea typeface="Roboto Medium" panose="02000000000000000000" pitchFamily="2" charset="0"/>
              </a:defRPr>
            </a:lvl1pPr>
            <a:lvl2pPr>
              <a:defRPr b="0" i="0">
                <a:solidFill>
                  <a:schemeClr val="tx1"/>
                </a:solidFill>
                <a:latin typeface="Roboto Medium" panose="02000000000000000000" pitchFamily="2" charset="0"/>
                <a:ea typeface="Roboto Medium" panose="02000000000000000000" pitchFamily="2" charset="0"/>
              </a:defRPr>
            </a:lvl2pPr>
            <a:lvl3pPr>
              <a:defRPr b="0" i="0">
                <a:solidFill>
                  <a:schemeClr val="tx1"/>
                </a:solidFill>
                <a:latin typeface="Roboto Medium" panose="02000000000000000000" pitchFamily="2" charset="0"/>
                <a:ea typeface="Roboto Medium" panose="02000000000000000000" pitchFamily="2" charset="0"/>
              </a:defRPr>
            </a:lvl3pPr>
            <a:lvl4pPr>
              <a:defRPr b="0" i="0">
                <a:solidFill>
                  <a:schemeClr val="tx1"/>
                </a:solidFill>
                <a:latin typeface="Roboto Medium" panose="02000000000000000000" pitchFamily="2" charset="0"/>
                <a:ea typeface="Roboto Medium" panose="02000000000000000000" pitchFamily="2" charset="0"/>
              </a:defRPr>
            </a:lvl4pPr>
            <a:lvl5pPr>
              <a:defRPr b="0" i="0">
                <a:solidFill>
                  <a:schemeClr val="tx1"/>
                </a:solidFill>
                <a:latin typeface="Roboto Medium" panose="02000000000000000000" pitchFamily="2" charset="0"/>
                <a:ea typeface="Roboto Medium" panose="02000000000000000000" pitchFamily="2" charset="0"/>
              </a:defRPr>
            </a:lvl5pPr>
          </a:lstStyle>
          <a:p>
            <a:pPr lvl="0"/>
            <a:r>
              <a:rPr lang="en-GB" dirty="0"/>
              <a:t> 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E" dirty="0"/>
          </a:p>
        </p:txBody>
      </p:sp>
      <p:pic>
        <p:nvPicPr>
          <p:cNvPr id="2" name="Graphic 1">
            <a:extLst>
              <a:ext uri="{FF2B5EF4-FFF2-40B4-BE49-F238E27FC236}">
                <a16:creationId xmlns:a16="http://schemas.microsoft.com/office/drawing/2014/main" id="{02D47980-2736-4E5B-534E-2185F910C23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83609" y="6317262"/>
            <a:ext cx="1215313" cy="311010"/>
          </a:xfrm>
          <a:prstGeom prst="rect">
            <a:avLst/>
          </a:prstGeom>
        </p:spPr>
      </p:pic>
    </p:spTree>
    <p:extLst>
      <p:ext uri="{BB962C8B-B14F-4D97-AF65-F5344CB8AC3E}">
        <p14:creationId xmlns:p14="http://schemas.microsoft.com/office/powerpoint/2010/main" val="3615792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okus - Rubrik på platta">
    <p:bg>
      <p:bgPr>
        <a:solidFill>
          <a:schemeClr val="bg1">
            <a:alpha val="80000"/>
          </a:schemeClr>
        </a:solidFill>
        <a:effectLst/>
      </p:bgPr>
    </p:bg>
    <p:spTree>
      <p:nvGrpSpPr>
        <p:cNvPr id="1" name=""/>
        <p:cNvGrpSpPr/>
        <p:nvPr/>
      </p:nvGrpSpPr>
      <p:grpSpPr>
        <a:xfrm>
          <a:off x="0" y="0"/>
          <a:ext cx="0" cy="0"/>
          <a:chOff x="0" y="0"/>
          <a:chExt cx="0" cy="0"/>
        </a:xfrm>
      </p:grpSpPr>
      <p:sp>
        <p:nvSpPr>
          <p:cNvPr id="6" name="Online Image Placeholder 5">
            <a:extLst>
              <a:ext uri="{FF2B5EF4-FFF2-40B4-BE49-F238E27FC236}">
                <a16:creationId xmlns:a16="http://schemas.microsoft.com/office/drawing/2014/main" id="{FB9FE854-2E4C-6515-C222-001DDF27D22F}"/>
              </a:ext>
            </a:extLst>
          </p:cNvPr>
          <p:cNvSpPr>
            <a:spLocks noGrp="1"/>
          </p:cNvSpPr>
          <p:nvPr>
            <p:ph type="clipArt" sz="quarter" idx="10"/>
          </p:nvPr>
        </p:nvSpPr>
        <p:spPr>
          <a:xfrm>
            <a:off x="0" y="0"/>
            <a:ext cx="12192000" cy="6858000"/>
          </a:xfrm>
          <a:prstGeom prst="rect">
            <a:avLst/>
          </a:prstGeom>
          <a:blipFill>
            <a:blip r:embed="rId2"/>
            <a:stretch>
              <a:fillRect/>
            </a:stretch>
          </a:blipFill>
        </p:spPr>
        <p:txBody>
          <a:bodyPr/>
          <a:lstStyle/>
          <a:p>
            <a:r>
              <a:rPr lang="en-GB"/>
              <a:t>Click icon to add online image</a:t>
            </a:r>
            <a:endParaRPr lang="en-SE"/>
          </a:p>
        </p:txBody>
      </p:sp>
      <p:sp>
        <p:nvSpPr>
          <p:cNvPr id="2" name="Title Placeholder 6">
            <a:extLst>
              <a:ext uri="{FF2B5EF4-FFF2-40B4-BE49-F238E27FC236}">
                <a16:creationId xmlns:a16="http://schemas.microsoft.com/office/drawing/2014/main" id="{C9E6F337-87D3-6E2B-7075-0CA0F92F0C44}"/>
              </a:ext>
            </a:extLst>
          </p:cNvPr>
          <p:cNvSpPr>
            <a:spLocks noGrp="1"/>
          </p:cNvSpPr>
          <p:nvPr>
            <p:ph type="title"/>
          </p:nvPr>
        </p:nvSpPr>
        <p:spPr>
          <a:xfrm>
            <a:off x="7268223" y="546598"/>
            <a:ext cx="4118583" cy="5575596"/>
          </a:xfrm>
          <a:custGeom>
            <a:avLst/>
            <a:gdLst>
              <a:gd name="csX0" fmla="*/ 0 w 3997569"/>
              <a:gd name="csY0" fmla="*/ 0 h 6858000"/>
              <a:gd name="csX1" fmla="*/ 3997569 w 3997569"/>
              <a:gd name="csY1" fmla="*/ 0 h 6858000"/>
              <a:gd name="csX2" fmla="*/ 3997569 w 3997569"/>
              <a:gd name="csY2" fmla="*/ 6858000 h 6858000"/>
              <a:gd name="csX3" fmla="*/ 0 w 3997569"/>
              <a:gd name="csY3" fmla="*/ 6858000 h 6858000"/>
              <a:gd name="csX4" fmla="*/ 0 w 3997569"/>
              <a:gd name="csY4" fmla="*/ 0 h 6858000"/>
              <a:gd name="csX0" fmla="*/ 0 w 3997569"/>
              <a:gd name="csY0" fmla="*/ 0 h 6858000"/>
              <a:gd name="csX1" fmla="*/ 991312 w 3997569"/>
              <a:gd name="csY1" fmla="*/ 8546 h 6858000"/>
              <a:gd name="csX2" fmla="*/ 3997569 w 3997569"/>
              <a:gd name="csY2" fmla="*/ 0 h 6858000"/>
              <a:gd name="csX3" fmla="*/ 3997569 w 3997569"/>
              <a:gd name="csY3" fmla="*/ 6858000 h 6858000"/>
              <a:gd name="csX4" fmla="*/ 0 w 3997569"/>
              <a:gd name="csY4" fmla="*/ 6858000 h 6858000"/>
              <a:gd name="csX5" fmla="*/ 0 w 3997569"/>
              <a:gd name="csY5" fmla="*/ 0 h 6858000"/>
              <a:gd name="csX0" fmla="*/ 0 w 3999432"/>
              <a:gd name="csY0" fmla="*/ 0 h 6858000"/>
              <a:gd name="csX1" fmla="*/ 991312 w 3999432"/>
              <a:gd name="csY1" fmla="*/ 8546 h 6858000"/>
              <a:gd name="csX2" fmla="*/ 3997569 w 3999432"/>
              <a:gd name="csY2" fmla="*/ 0 h 6858000"/>
              <a:gd name="csX3" fmla="*/ 3999432 w 3999432"/>
              <a:gd name="csY3" fmla="*/ 5588950 h 6858000"/>
              <a:gd name="csX4" fmla="*/ 3997569 w 3999432"/>
              <a:gd name="csY4" fmla="*/ 6858000 h 6858000"/>
              <a:gd name="csX5" fmla="*/ 0 w 3999432"/>
              <a:gd name="csY5" fmla="*/ 6858000 h 6858000"/>
              <a:gd name="csX6" fmla="*/ 0 w 3999432"/>
              <a:gd name="csY6" fmla="*/ 0 h 6858000"/>
              <a:gd name="csX0" fmla="*/ 0 w 4221623"/>
              <a:gd name="csY0" fmla="*/ 0 h 6858000"/>
              <a:gd name="csX1" fmla="*/ 991312 w 4221623"/>
              <a:gd name="csY1" fmla="*/ 8546 h 6858000"/>
              <a:gd name="csX2" fmla="*/ 3997569 w 4221623"/>
              <a:gd name="csY2" fmla="*/ 0 h 6858000"/>
              <a:gd name="csX3" fmla="*/ 4221623 w 4221623"/>
              <a:gd name="csY3" fmla="*/ 5546221 h 6858000"/>
              <a:gd name="csX4" fmla="*/ 3997569 w 4221623"/>
              <a:gd name="csY4" fmla="*/ 6858000 h 6858000"/>
              <a:gd name="csX5" fmla="*/ 0 w 4221623"/>
              <a:gd name="csY5" fmla="*/ 6858000 h 6858000"/>
              <a:gd name="csX6" fmla="*/ 0 w 4221623"/>
              <a:gd name="csY6" fmla="*/ 0 h 6858000"/>
              <a:gd name="csX0" fmla="*/ 0 w 4221623"/>
              <a:gd name="csY0" fmla="*/ 0 h 6858000"/>
              <a:gd name="csX1" fmla="*/ 991312 w 4221623"/>
              <a:gd name="csY1" fmla="*/ 8546 h 6858000"/>
              <a:gd name="csX2" fmla="*/ 3980477 w 4221623"/>
              <a:gd name="csY2" fmla="*/ 162370 h 6858000"/>
              <a:gd name="csX3" fmla="*/ 4221623 w 4221623"/>
              <a:gd name="csY3" fmla="*/ 5546221 h 6858000"/>
              <a:gd name="csX4" fmla="*/ 3997569 w 4221623"/>
              <a:gd name="csY4" fmla="*/ 6858000 h 6858000"/>
              <a:gd name="csX5" fmla="*/ 0 w 4221623"/>
              <a:gd name="csY5" fmla="*/ 6858000 h 6858000"/>
              <a:gd name="csX6" fmla="*/ 0 w 4221623"/>
              <a:gd name="csY6" fmla="*/ 0 h 6858000"/>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0 w 4221623"/>
              <a:gd name="csY5" fmla="*/ 6849454 h 6849454"/>
              <a:gd name="csX6" fmla="*/ 0 w 4221623"/>
              <a:gd name="csY6" fmla="*/ 145278 h 6849454"/>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68366 w 4221623"/>
              <a:gd name="csY5" fmla="*/ 6721267 h 6849454"/>
              <a:gd name="csX6" fmla="*/ 0 w 4221623"/>
              <a:gd name="csY6" fmla="*/ 145278 h 6849454"/>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68366 w 4221623"/>
              <a:gd name="csY5" fmla="*/ 6721267 h 6849454"/>
              <a:gd name="csX6" fmla="*/ 1350235 w 4221623"/>
              <a:gd name="csY6" fmla="*/ 6716994 h 6849454"/>
              <a:gd name="csX7" fmla="*/ 0 w 4221623"/>
              <a:gd name="csY7" fmla="*/ 145278 h 6849454"/>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68366 w 4221623"/>
              <a:gd name="csY5" fmla="*/ 6721267 h 6849454"/>
              <a:gd name="csX6" fmla="*/ 128186 w 4221623"/>
              <a:gd name="csY6" fmla="*/ 6520441 h 6849454"/>
              <a:gd name="csX7" fmla="*/ 0 w 4221623"/>
              <a:gd name="csY7" fmla="*/ 145278 h 6849454"/>
              <a:gd name="csX0" fmla="*/ 0 w 4221623"/>
              <a:gd name="csY0" fmla="*/ 145278 h 6849454"/>
              <a:gd name="csX1" fmla="*/ 991312 w 4221623"/>
              <a:gd name="csY1" fmla="*/ 0 h 6849454"/>
              <a:gd name="csX2" fmla="*/ 3980477 w 4221623"/>
              <a:gd name="csY2" fmla="*/ 153824 h 6849454"/>
              <a:gd name="csX3" fmla="*/ 4221623 w 4221623"/>
              <a:gd name="csY3" fmla="*/ 5537675 h 6849454"/>
              <a:gd name="csX4" fmla="*/ 3997569 w 4221623"/>
              <a:gd name="csY4" fmla="*/ 6849454 h 6849454"/>
              <a:gd name="csX5" fmla="*/ 717846 w 4221623"/>
              <a:gd name="csY5" fmla="*/ 6781087 h 6849454"/>
              <a:gd name="csX6" fmla="*/ 128186 w 4221623"/>
              <a:gd name="csY6" fmla="*/ 6520441 h 6849454"/>
              <a:gd name="csX7" fmla="*/ 0 w 4221623"/>
              <a:gd name="csY7" fmla="*/ 145278 h 6849454"/>
              <a:gd name="csX0" fmla="*/ 0 w 4110528"/>
              <a:gd name="csY0" fmla="*/ 179461 h 6849454"/>
              <a:gd name="csX1" fmla="*/ 880217 w 4110528"/>
              <a:gd name="csY1" fmla="*/ 0 h 6849454"/>
              <a:gd name="csX2" fmla="*/ 3869382 w 4110528"/>
              <a:gd name="csY2" fmla="*/ 153824 h 6849454"/>
              <a:gd name="csX3" fmla="*/ 4110528 w 4110528"/>
              <a:gd name="csY3" fmla="*/ 5537675 h 6849454"/>
              <a:gd name="csX4" fmla="*/ 3886474 w 4110528"/>
              <a:gd name="csY4" fmla="*/ 6849454 h 6849454"/>
              <a:gd name="csX5" fmla="*/ 606751 w 4110528"/>
              <a:gd name="csY5" fmla="*/ 6781087 h 6849454"/>
              <a:gd name="csX6" fmla="*/ 17091 w 4110528"/>
              <a:gd name="csY6" fmla="*/ 6520441 h 6849454"/>
              <a:gd name="csX7" fmla="*/ 0 w 4110528"/>
              <a:gd name="csY7" fmla="*/ 179461 h 6849454"/>
              <a:gd name="csX0" fmla="*/ 0 w 4110528"/>
              <a:gd name="csY0" fmla="*/ 179461 h 6781087"/>
              <a:gd name="csX1" fmla="*/ 880217 w 4110528"/>
              <a:gd name="csY1" fmla="*/ 0 h 6781087"/>
              <a:gd name="csX2" fmla="*/ 3869382 w 4110528"/>
              <a:gd name="csY2" fmla="*/ 153824 h 6781087"/>
              <a:gd name="csX3" fmla="*/ 4110528 w 4110528"/>
              <a:gd name="csY3" fmla="*/ 5537675 h 6781087"/>
              <a:gd name="csX4" fmla="*/ 3826654 w 4110528"/>
              <a:gd name="csY4" fmla="*/ 6644355 h 6781087"/>
              <a:gd name="csX5" fmla="*/ 606751 w 4110528"/>
              <a:gd name="csY5" fmla="*/ 6781087 h 6781087"/>
              <a:gd name="csX6" fmla="*/ 17091 w 4110528"/>
              <a:gd name="csY6" fmla="*/ 6520441 h 6781087"/>
              <a:gd name="csX7" fmla="*/ 0 w 4110528"/>
              <a:gd name="csY7" fmla="*/ 179461 h 6781087"/>
              <a:gd name="csX0" fmla="*/ 0 w 4110528"/>
              <a:gd name="csY0" fmla="*/ 179461 h 6781087"/>
              <a:gd name="csX1" fmla="*/ 880217 w 4110528"/>
              <a:gd name="csY1" fmla="*/ 0 h 6781087"/>
              <a:gd name="csX2" fmla="*/ 3869382 w 4110528"/>
              <a:gd name="csY2" fmla="*/ 153824 h 6781087"/>
              <a:gd name="csX3" fmla="*/ 4110528 w 4110528"/>
              <a:gd name="csY3" fmla="*/ 640935 h 6781087"/>
              <a:gd name="csX4" fmla="*/ 3826654 w 4110528"/>
              <a:gd name="csY4" fmla="*/ 6644355 h 6781087"/>
              <a:gd name="csX5" fmla="*/ 606751 w 4110528"/>
              <a:gd name="csY5" fmla="*/ 6781087 h 6781087"/>
              <a:gd name="csX6" fmla="*/ 17091 w 4110528"/>
              <a:gd name="csY6" fmla="*/ 6520441 h 6781087"/>
              <a:gd name="csX7" fmla="*/ 0 w 4110528"/>
              <a:gd name="csY7" fmla="*/ 179461 h 6781087"/>
              <a:gd name="csX0" fmla="*/ 54104 w 4093438"/>
              <a:gd name="csY0" fmla="*/ 203377 h 6781087"/>
              <a:gd name="csX1" fmla="*/ 863127 w 4093438"/>
              <a:gd name="csY1" fmla="*/ 0 h 6781087"/>
              <a:gd name="csX2" fmla="*/ 3852292 w 4093438"/>
              <a:gd name="csY2" fmla="*/ 153824 h 6781087"/>
              <a:gd name="csX3" fmla="*/ 4093438 w 4093438"/>
              <a:gd name="csY3" fmla="*/ 640935 h 6781087"/>
              <a:gd name="csX4" fmla="*/ 3809564 w 4093438"/>
              <a:gd name="csY4" fmla="*/ 6644355 h 6781087"/>
              <a:gd name="csX5" fmla="*/ 589661 w 4093438"/>
              <a:gd name="csY5" fmla="*/ 6781087 h 6781087"/>
              <a:gd name="csX6" fmla="*/ 1 w 4093438"/>
              <a:gd name="csY6" fmla="*/ 6520441 h 6781087"/>
              <a:gd name="csX7" fmla="*/ 54104 w 4093438"/>
              <a:gd name="csY7" fmla="*/ 203377 h 6781087"/>
              <a:gd name="csX0" fmla="*/ 54103 w 4093437"/>
              <a:gd name="csY0" fmla="*/ 203377 h 6781087"/>
              <a:gd name="csX1" fmla="*/ 863126 w 4093437"/>
              <a:gd name="csY1" fmla="*/ 0 h 6781087"/>
              <a:gd name="csX2" fmla="*/ 3852291 w 4093437"/>
              <a:gd name="csY2" fmla="*/ 153824 h 6781087"/>
              <a:gd name="csX3" fmla="*/ 4093437 w 4093437"/>
              <a:gd name="csY3" fmla="*/ 640935 h 6781087"/>
              <a:gd name="csX4" fmla="*/ 3809563 w 4093437"/>
              <a:gd name="csY4" fmla="*/ 6644355 h 6781087"/>
              <a:gd name="csX5" fmla="*/ 589660 w 4093437"/>
              <a:gd name="csY5" fmla="*/ 6781087 h 6781087"/>
              <a:gd name="csX6" fmla="*/ 0 w 4093437"/>
              <a:gd name="csY6" fmla="*/ 6520441 h 6781087"/>
              <a:gd name="csX7" fmla="*/ 34293 w 4093437"/>
              <a:gd name="csY7" fmla="*/ 985438 h 6781087"/>
              <a:gd name="csX8" fmla="*/ 54103 w 4093437"/>
              <a:gd name="csY8" fmla="*/ 203377 h 6781087"/>
              <a:gd name="csX0" fmla="*/ 111346 w 4150680"/>
              <a:gd name="csY0" fmla="*/ 203377 h 6781087"/>
              <a:gd name="csX1" fmla="*/ 920369 w 4150680"/>
              <a:gd name="csY1" fmla="*/ 0 h 6781087"/>
              <a:gd name="csX2" fmla="*/ 3909534 w 4150680"/>
              <a:gd name="csY2" fmla="*/ 153824 h 6781087"/>
              <a:gd name="csX3" fmla="*/ 4150680 w 4150680"/>
              <a:gd name="csY3" fmla="*/ 640935 h 6781087"/>
              <a:gd name="csX4" fmla="*/ 3866806 w 4150680"/>
              <a:gd name="csY4" fmla="*/ 6644355 h 6781087"/>
              <a:gd name="csX5" fmla="*/ 646903 w 4150680"/>
              <a:gd name="csY5" fmla="*/ 6781087 h 6781087"/>
              <a:gd name="csX6" fmla="*/ 57243 w 4150680"/>
              <a:gd name="csY6" fmla="*/ 6520441 h 6781087"/>
              <a:gd name="csX7" fmla="*/ 0 w 4150680"/>
              <a:gd name="csY7" fmla="*/ 889773 h 6781087"/>
              <a:gd name="csX8" fmla="*/ 111346 w 4150680"/>
              <a:gd name="csY8" fmla="*/ 203377 h 6781087"/>
              <a:gd name="csX0" fmla="*/ 80834 w 4120168"/>
              <a:gd name="csY0" fmla="*/ 203377 h 6781087"/>
              <a:gd name="csX1" fmla="*/ 889857 w 4120168"/>
              <a:gd name="csY1" fmla="*/ 0 h 6781087"/>
              <a:gd name="csX2" fmla="*/ 3879022 w 4120168"/>
              <a:gd name="csY2" fmla="*/ 153824 h 6781087"/>
              <a:gd name="csX3" fmla="*/ 4120168 w 4120168"/>
              <a:gd name="csY3" fmla="*/ 640935 h 6781087"/>
              <a:gd name="csX4" fmla="*/ 3836294 w 4120168"/>
              <a:gd name="csY4" fmla="*/ 6644355 h 6781087"/>
              <a:gd name="csX5" fmla="*/ 616391 w 4120168"/>
              <a:gd name="csY5" fmla="*/ 6781087 h 6781087"/>
              <a:gd name="csX6" fmla="*/ 26731 w 4120168"/>
              <a:gd name="csY6" fmla="*/ 6520441 h 6781087"/>
              <a:gd name="csX7" fmla="*/ 0 w 4120168"/>
              <a:gd name="csY7" fmla="*/ 1977958 h 6781087"/>
              <a:gd name="csX8" fmla="*/ 80834 w 4120168"/>
              <a:gd name="csY8" fmla="*/ 203377 h 6781087"/>
              <a:gd name="csX0" fmla="*/ 223222 w 4120168"/>
              <a:gd name="csY0" fmla="*/ 179461 h 6781087"/>
              <a:gd name="csX1" fmla="*/ 889857 w 4120168"/>
              <a:gd name="csY1" fmla="*/ 0 h 6781087"/>
              <a:gd name="csX2" fmla="*/ 3879022 w 4120168"/>
              <a:gd name="csY2" fmla="*/ 153824 h 6781087"/>
              <a:gd name="csX3" fmla="*/ 4120168 w 4120168"/>
              <a:gd name="csY3" fmla="*/ 640935 h 6781087"/>
              <a:gd name="csX4" fmla="*/ 3836294 w 4120168"/>
              <a:gd name="csY4" fmla="*/ 6644355 h 6781087"/>
              <a:gd name="csX5" fmla="*/ 616391 w 4120168"/>
              <a:gd name="csY5" fmla="*/ 6781087 h 6781087"/>
              <a:gd name="csX6" fmla="*/ 26731 w 4120168"/>
              <a:gd name="csY6" fmla="*/ 6520441 h 6781087"/>
              <a:gd name="csX7" fmla="*/ 0 w 4120168"/>
              <a:gd name="csY7" fmla="*/ 1977958 h 6781087"/>
              <a:gd name="csX8" fmla="*/ 223222 w 4120168"/>
              <a:gd name="csY8" fmla="*/ 179461 h 6781087"/>
              <a:gd name="csX0" fmla="*/ 162198 w 4120168"/>
              <a:gd name="csY0" fmla="*/ 24007 h 6781087"/>
              <a:gd name="csX1" fmla="*/ 889857 w 4120168"/>
              <a:gd name="csY1" fmla="*/ 0 h 6781087"/>
              <a:gd name="csX2" fmla="*/ 3879022 w 4120168"/>
              <a:gd name="csY2" fmla="*/ 153824 h 6781087"/>
              <a:gd name="csX3" fmla="*/ 4120168 w 4120168"/>
              <a:gd name="csY3" fmla="*/ 640935 h 6781087"/>
              <a:gd name="csX4" fmla="*/ 3836294 w 4120168"/>
              <a:gd name="csY4" fmla="*/ 6644355 h 6781087"/>
              <a:gd name="csX5" fmla="*/ 616391 w 4120168"/>
              <a:gd name="csY5" fmla="*/ 6781087 h 6781087"/>
              <a:gd name="csX6" fmla="*/ 26731 w 4120168"/>
              <a:gd name="csY6" fmla="*/ 6520441 h 6781087"/>
              <a:gd name="csX7" fmla="*/ 0 w 4120168"/>
              <a:gd name="csY7" fmla="*/ 1977958 h 6781087"/>
              <a:gd name="csX8" fmla="*/ 162198 w 4120168"/>
              <a:gd name="csY8" fmla="*/ 24007 h 6781087"/>
              <a:gd name="csX0" fmla="*/ 40152 w 4120168"/>
              <a:gd name="csY0" fmla="*/ 119671 h 6781087"/>
              <a:gd name="csX1" fmla="*/ 889857 w 4120168"/>
              <a:gd name="csY1" fmla="*/ 0 h 6781087"/>
              <a:gd name="csX2" fmla="*/ 3879022 w 4120168"/>
              <a:gd name="csY2" fmla="*/ 153824 h 6781087"/>
              <a:gd name="csX3" fmla="*/ 4120168 w 4120168"/>
              <a:gd name="csY3" fmla="*/ 640935 h 6781087"/>
              <a:gd name="csX4" fmla="*/ 3836294 w 4120168"/>
              <a:gd name="csY4" fmla="*/ 6644355 h 6781087"/>
              <a:gd name="csX5" fmla="*/ 616391 w 4120168"/>
              <a:gd name="csY5" fmla="*/ 6781087 h 6781087"/>
              <a:gd name="csX6" fmla="*/ 26731 w 4120168"/>
              <a:gd name="csY6" fmla="*/ 6520441 h 6781087"/>
              <a:gd name="csX7" fmla="*/ 0 w 4120168"/>
              <a:gd name="csY7" fmla="*/ 1977958 h 6781087"/>
              <a:gd name="csX8" fmla="*/ 40152 w 4120168"/>
              <a:gd name="csY8" fmla="*/ 119671 h 6781087"/>
              <a:gd name="csX0" fmla="*/ 180280 w 4260296"/>
              <a:gd name="csY0" fmla="*/ 119671 h 6781087"/>
              <a:gd name="csX1" fmla="*/ 1029985 w 4260296"/>
              <a:gd name="csY1" fmla="*/ 0 h 6781087"/>
              <a:gd name="csX2" fmla="*/ 4019150 w 4260296"/>
              <a:gd name="csY2" fmla="*/ 153824 h 6781087"/>
              <a:gd name="csX3" fmla="*/ 4260296 w 4260296"/>
              <a:gd name="csY3" fmla="*/ 640935 h 6781087"/>
              <a:gd name="csX4" fmla="*/ 3976422 w 4260296"/>
              <a:gd name="csY4" fmla="*/ 6644355 h 6781087"/>
              <a:gd name="csX5" fmla="*/ 756519 w 4260296"/>
              <a:gd name="csY5" fmla="*/ 6781087 h 6781087"/>
              <a:gd name="csX6" fmla="*/ 166859 w 4260296"/>
              <a:gd name="csY6" fmla="*/ 6520441 h 6781087"/>
              <a:gd name="csX7" fmla="*/ 0 w 4260296"/>
              <a:gd name="csY7" fmla="*/ 1998553 h 6781087"/>
              <a:gd name="csX8" fmla="*/ 180280 w 4260296"/>
              <a:gd name="csY8" fmla="*/ 119671 h 67810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260296" h="6781087">
                <a:moveTo>
                  <a:pt x="180280" y="119671"/>
                </a:moveTo>
                <a:lnTo>
                  <a:pt x="1029985" y="0"/>
                </a:lnTo>
                <a:lnTo>
                  <a:pt x="4019150" y="153824"/>
                </a:lnTo>
                <a:lnTo>
                  <a:pt x="4260296" y="640935"/>
                </a:lnTo>
                <a:lnTo>
                  <a:pt x="3976422" y="6644355"/>
                </a:lnTo>
                <a:lnTo>
                  <a:pt x="756519" y="6781087"/>
                </a:lnTo>
                <a:lnTo>
                  <a:pt x="166859" y="6520441"/>
                </a:lnTo>
                <a:lnTo>
                  <a:pt x="0" y="1998553"/>
                </a:lnTo>
                <a:lnTo>
                  <a:pt x="180280" y="119671"/>
                </a:lnTo>
                <a:close/>
              </a:path>
            </a:pathLst>
          </a:custGeom>
          <a:solidFill>
            <a:schemeClr val="accent2">
              <a:alpha val="92000"/>
            </a:schemeClr>
          </a:solidFill>
          <a:ln>
            <a:noFill/>
          </a:ln>
          <a:effectLst/>
        </p:spPr>
        <p:txBody>
          <a:bodyPr vert="horz" lIns="360000" tIns="360000" rIns="360000" bIns="45720" rtlCol="0" anchor="t">
            <a:normAutofit/>
          </a:bodyPr>
          <a:lstStyle>
            <a:lvl1pPr>
              <a:defRPr b="0" i="0">
                <a:solidFill>
                  <a:schemeClr val="bg1"/>
                </a:solidFill>
                <a:latin typeface="Kattux Abc 20" panose="02000503000000000000" pitchFamily="2" charset="0"/>
                <a:ea typeface="Roboto Condensed Light" panose="02000000000000000000" pitchFamily="2" charset="0"/>
              </a:defRPr>
            </a:lvl1pPr>
          </a:lstStyle>
          <a:p>
            <a:r>
              <a:rPr lang="en-GB"/>
              <a:t>Click to edit Master title style</a:t>
            </a:r>
            <a:endParaRPr lang="en-SE" dirty="0"/>
          </a:p>
        </p:txBody>
      </p:sp>
      <p:pic>
        <p:nvPicPr>
          <p:cNvPr id="3" name="Graphic 2">
            <a:extLst>
              <a:ext uri="{FF2B5EF4-FFF2-40B4-BE49-F238E27FC236}">
                <a16:creationId xmlns:a16="http://schemas.microsoft.com/office/drawing/2014/main" id="{5369B737-F973-9E21-F8AE-13F568ADDD4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683609" y="6317262"/>
            <a:ext cx="1215313" cy="311010"/>
          </a:xfrm>
          <a:prstGeom prst="rect">
            <a:avLst/>
          </a:prstGeom>
        </p:spPr>
      </p:pic>
    </p:spTree>
    <p:extLst>
      <p:ext uri="{BB962C8B-B14F-4D97-AF65-F5344CB8AC3E}">
        <p14:creationId xmlns:p14="http://schemas.microsoft.com/office/powerpoint/2010/main" val="63991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nehåll - Platta">
    <p:bg>
      <p:bgPr>
        <a:solidFill>
          <a:schemeClr val="bg1">
            <a:alpha val="89823"/>
          </a:schemeClr>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B0C4F42-840C-C145-A721-3E6580AA6F23}"/>
              </a:ext>
            </a:extLst>
          </p:cNvPr>
          <p:cNvSpPr>
            <a:spLocks noGrp="1"/>
          </p:cNvSpPr>
          <p:nvPr>
            <p:ph idx="1"/>
          </p:nvPr>
        </p:nvSpPr>
        <p:spPr>
          <a:xfrm>
            <a:off x="350377" y="247827"/>
            <a:ext cx="11457061" cy="6311070"/>
          </a:xfrm>
          <a:custGeom>
            <a:avLst/>
            <a:gdLst>
              <a:gd name="csX0" fmla="*/ 0 w 12192000"/>
              <a:gd name="csY0" fmla="*/ 0 h 6858001"/>
              <a:gd name="csX1" fmla="*/ 12192000 w 12192000"/>
              <a:gd name="csY1" fmla="*/ 0 h 6858001"/>
              <a:gd name="csX2" fmla="*/ 12192000 w 12192000"/>
              <a:gd name="csY2" fmla="*/ 6858001 h 6858001"/>
              <a:gd name="csX3" fmla="*/ 0 w 12192000"/>
              <a:gd name="csY3" fmla="*/ 6858001 h 6858001"/>
              <a:gd name="csX4" fmla="*/ 0 w 12192000"/>
              <a:gd name="csY4" fmla="*/ 0 h 6858001"/>
              <a:gd name="csX0" fmla="*/ 0 w 12192000"/>
              <a:gd name="csY0" fmla="*/ 0 h 6858001"/>
              <a:gd name="csX1" fmla="*/ 11303238 w 12192000"/>
              <a:gd name="csY1" fmla="*/ 769122 h 6858001"/>
              <a:gd name="csX2" fmla="*/ 12192000 w 12192000"/>
              <a:gd name="csY2" fmla="*/ 6858001 h 6858001"/>
              <a:gd name="csX3" fmla="*/ 0 w 12192000"/>
              <a:gd name="csY3" fmla="*/ 6858001 h 6858001"/>
              <a:gd name="csX4" fmla="*/ 0 w 12192000"/>
              <a:gd name="csY4" fmla="*/ 0 h 6858001"/>
              <a:gd name="csX0" fmla="*/ 0 w 12192000"/>
              <a:gd name="csY0" fmla="*/ 0 h 6858001"/>
              <a:gd name="csX1" fmla="*/ 11636524 w 12192000"/>
              <a:gd name="csY1" fmla="*/ 478565 h 6858001"/>
              <a:gd name="csX2" fmla="*/ 12192000 w 12192000"/>
              <a:gd name="csY2" fmla="*/ 6858001 h 6858001"/>
              <a:gd name="csX3" fmla="*/ 0 w 12192000"/>
              <a:gd name="csY3" fmla="*/ 6858001 h 6858001"/>
              <a:gd name="csX4" fmla="*/ 0 w 12192000"/>
              <a:gd name="csY4" fmla="*/ 0 h 6858001"/>
              <a:gd name="csX0" fmla="*/ 2333002 w 12192000"/>
              <a:gd name="csY0" fmla="*/ 0 h 6422165"/>
              <a:gd name="csX1" fmla="*/ 11636524 w 12192000"/>
              <a:gd name="csY1" fmla="*/ 42729 h 6422165"/>
              <a:gd name="csX2" fmla="*/ 12192000 w 12192000"/>
              <a:gd name="csY2" fmla="*/ 6422165 h 6422165"/>
              <a:gd name="csX3" fmla="*/ 0 w 12192000"/>
              <a:gd name="csY3" fmla="*/ 6422165 h 6422165"/>
              <a:gd name="csX4" fmla="*/ 2333002 w 12192000"/>
              <a:gd name="csY4" fmla="*/ 0 h 6422165"/>
              <a:gd name="csX0" fmla="*/ 2333002 w 12192000"/>
              <a:gd name="csY0" fmla="*/ 0 h 6422165"/>
              <a:gd name="csX1" fmla="*/ 10058400 w 12192000"/>
              <a:gd name="csY1" fmla="*/ 25638 h 6422165"/>
              <a:gd name="csX2" fmla="*/ 11636524 w 12192000"/>
              <a:gd name="csY2" fmla="*/ 42729 h 6422165"/>
              <a:gd name="csX3" fmla="*/ 12192000 w 12192000"/>
              <a:gd name="csY3" fmla="*/ 6422165 h 6422165"/>
              <a:gd name="csX4" fmla="*/ 0 w 12192000"/>
              <a:gd name="csY4" fmla="*/ 6422165 h 6422165"/>
              <a:gd name="csX5" fmla="*/ 2333002 w 12192000"/>
              <a:gd name="csY5" fmla="*/ 0 h 6422165"/>
              <a:gd name="csX0" fmla="*/ 2333002 w 12192000"/>
              <a:gd name="csY0" fmla="*/ 188007 h 6610172"/>
              <a:gd name="csX1" fmla="*/ 10477144 w 12192000"/>
              <a:gd name="csY1" fmla="*/ 0 h 6610172"/>
              <a:gd name="csX2" fmla="*/ 11636524 w 12192000"/>
              <a:gd name="csY2" fmla="*/ 230736 h 6610172"/>
              <a:gd name="csX3" fmla="*/ 12192000 w 12192000"/>
              <a:gd name="csY3" fmla="*/ 6610172 h 6610172"/>
              <a:gd name="csX4" fmla="*/ 0 w 12192000"/>
              <a:gd name="csY4" fmla="*/ 6610172 h 6610172"/>
              <a:gd name="csX5" fmla="*/ 2333002 w 12192000"/>
              <a:gd name="csY5" fmla="*/ 188007 h 6610172"/>
              <a:gd name="csX0" fmla="*/ 273465 w 10132463"/>
              <a:gd name="csY0" fmla="*/ 188007 h 6610172"/>
              <a:gd name="csX1" fmla="*/ 8417607 w 10132463"/>
              <a:gd name="csY1" fmla="*/ 0 h 6610172"/>
              <a:gd name="csX2" fmla="*/ 9576987 w 10132463"/>
              <a:gd name="csY2" fmla="*/ 230736 h 6610172"/>
              <a:gd name="csX3" fmla="*/ 10132463 w 10132463"/>
              <a:gd name="csY3" fmla="*/ 6610172 h 6610172"/>
              <a:gd name="csX4" fmla="*/ 0 w 10132463"/>
              <a:gd name="csY4" fmla="*/ 6541806 h 6610172"/>
              <a:gd name="csX5" fmla="*/ 273465 w 10132463"/>
              <a:gd name="csY5" fmla="*/ 188007 h 6610172"/>
              <a:gd name="csX0" fmla="*/ 273465 w 9585532"/>
              <a:gd name="csY0" fmla="*/ 188007 h 6541806"/>
              <a:gd name="csX1" fmla="*/ 8417607 w 9585532"/>
              <a:gd name="csY1" fmla="*/ 0 h 6541806"/>
              <a:gd name="csX2" fmla="*/ 9576987 w 9585532"/>
              <a:gd name="csY2" fmla="*/ 230736 h 6541806"/>
              <a:gd name="csX3" fmla="*/ 9585532 w 9585532"/>
              <a:gd name="csY3" fmla="*/ 6490531 h 6541806"/>
              <a:gd name="csX4" fmla="*/ 0 w 9585532"/>
              <a:gd name="csY4" fmla="*/ 6541806 h 6541806"/>
              <a:gd name="csX5" fmla="*/ 273465 w 9585532"/>
              <a:gd name="csY5" fmla="*/ 188007 h 6541806"/>
              <a:gd name="csX0" fmla="*/ 0 w 11234871"/>
              <a:gd name="csY0" fmla="*/ 102549 h 6541806"/>
              <a:gd name="csX1" fmla="*/ 10066946 w 11234871"/>
              <a:gd name="csY1" fmla="*/ 0 h 6541806"/>
              <a:gd name="csX2" fmla="*/ 11226326 w 11234871"/>
              <a:gd name="csY2" fmla="*/ 230736 h 6541806"/>
              <a:gd name="csX3" fmla="*/ 11234871 w 11234871"/>
              <a:gd name="csY3" fmla="*/ 6490531 h 6541806"/>
              <a:gd name="csX4" fmla="*/ 1649339 w 11234871"/>
              <a:gd name="csY4" fmla="*/ 6541806 h 6541806"/>
              <a:gd name="csX5" fmla="*/ 0 w 11234871"/>
              <a:gd name="csY5" fmla="*/ 102549 h 6541806"/>
              <a:gd name="csX0" fmla="*/ 59820 w 11294691"/>
              <a:gd name="csY0" fmla="*/ 102549 h 6490531"/>
              <a:gd name="csX1" fmla="*/ 10126766 w 11294691"/>
              <a:gd name="csY1" fmla="*/ 0 h 6490531"/>
              <a:gd name="csX2" fmla="*/ 11286146 w 11294691"/>
              <a:gd name="csY2" fmla="*/ 230736 h 6490531"/>
              <a:gd name="csX3" fmla="*/ 11294691 w 11294691"/>
              <a:gd name="csY3" fmla="*/ 6490531 h 6490531"/>
              <a:gd name="csX4" fmla="*/ 0 w 11294691"/>
              <a:gd name="csY4" fmla="*/ 6311070 h 6490531"/>
              <a:gd name="csX5" fmla="*/ 59820 w 11294691"/>
              <a:gd name="csY5" fmla="*/ 102549 h 6490531"/>
              <a:gd name="csX0" fmla="*/ 239282 w 11294691"/>
              <a:gd name="csY0" fmla="*/ 119641 h 6490531"/>
              <a:gd name="csX1" fmla="*/ 10126766 w 11294691"/>
              <a:gd name="csY1" fmla="*/ 0 h 6490531"/>
              <a:gd name="csX2" fmla="*/ 11286146 w 11294691"/>
              <a:gd name="csY2" fmla="*/ 230736 h 6490531"/>
              <a:gd name="csX3" fmla="*/ 11294691 w 11294691"/>
              <a:gd name="csY3" fmla="*/ 6490531 h 6490531"/>
              <a:gd name="csX4" fmla="*/ 0 w 11294691"/>
              <a:gd name="csY4" fmla="*/ 6311070 h 6490531"/>
              <a:gd name="csX5" fmla="*/ 239282 w 11294691"/>
              <a:gd name="csY5" fmla="*/ 119641 h 6490531"/>
              <a:gd name="csX0" fmla="*/ 239282 w 11457061"/>
              <a:gd name="csY0" fmla="*/ 119641 h 6311070"/>
              <a:gd name="csX1" fmla="*/ 10126766 w 11457061"/>
              <a:gd name="csY1" fmla="*/ 0 h 6311070"/>
              <a:gd name="csX2" fmla="*/ 11286146 w 11457061"/>
              <a:gd name="csY2" fmla="*/ 230736 h 6311070"/>
              <a:gd name="csX3" fmla="*/ 11457061 w 11457061"/>
              <a:gd name="csY3" fmla="*/ 5815413 h 6311070"/>
              <a:gd name="csX4" fmla="*/ 0 w 11457061"/>
              <a:gd name="csY4" fmla="*/ 6311070 h 6311070"/>
              <a:gd name="csX5" fmla="*/ 239282 w 11457061"/>
              <a:gd name="csY5" fmla="*/ 119641 h 6311070"/>
              <a:gd name="csX0" fmla="*/ 239282 w 11457061"/>
              <a:gd name="csY0" fmla="*/ 119641 h 6311070"/>
              <a:gd name="csX1" fmla="*/ 10126766 w 11457061"/>
              <a:gd name="csY1" fmla="*/ 0 h 6311070"/>
              <a:gd name="csX2" fmla="*/ 11286146 w 11457061"/>
              <a:gd name="csY2" fmla="*/ 230736 h 6311070"/>
              <a:gd name="csX3" fmla="*/ 11457061 w 11457061"/>
              <a:gd name="csY3" fmla="*/ 5815413 h 6311070"/>
              <a:gd name="csX4" fmla="*/ 9528561 w 11457061"/>
              <a:gd name="csY4" fmla="*/ 5913691 h 6311070"/>
              <a:gd name="csX5" fmla="*/ 0 w 11457061"/>
              <a:gd name="csY5" fmla="*/ 6311070 h 6311070"/>
              <a:gd name="csX6" fmla="*/ 239282 w 11457061"/>
              <a:gd name="csY6" fmla="*/ 119641 h 6311070"/>
              <a:gd name="csX0" fmla="*/ 239282 w 11457061"/>
              <a:gd name="csY0" fmla="*/ 119641 h 6311070"/>
              <a:gd name="csX1" fmla="*/ 10126766 w 11457061"/>
              <a:gd name="csY1" fmla="*/ 0 h 6311070"/>
              <a:gd name="csX2" fmla="*/ 11286146 w 11457061"/>
              <a:gd name="csY2" fmla="*/ 230736 h 6311070"/>
              <a:gd name="csX3" fmla="*/ 11457061 w 11457061"/>
              <a:gd name="csY3" fmla="*/ 5815413 h 6311070"/>
              <a:gd name="csX4" fmla="*/ 9579836 w 11457061"/>
              <a:gd name="csY4" fmla="*/ 5982057 h 6311070"/>
              <a:gd name="csX5" fmla="*/ 0 w 11457061"/>
              <a:gd name="csY5" fmla="*/ 6311070 h 6311070"/>
              <a:gd name="csX6" fmla="*/ 239282 w 11457061"/>
              <a:gd name="csY6" fmla="*/ 119641 h 6311070"/>
              <a:gd name="csX0" fmla="*/ 239282 w 11457061"/>
              <a:gd name="csY0" fmla="*/ 119641 h 6311070"/>
              <a:gd name="csX1" fmla="*/ 10126766 w 11457061"/>
              <a:gd name="csY1" fmla="*/ 0 h 6311070"/>
              <a:gd name="csX2" fmla="*/ 11286146 w 11457061"/>
              <a:gd name="csY2" fmla="*/ 230736 h 6311070"/>
              <a:gd name="csX3" fmla="*/ 11457061 w 11457061"/>
              <a:gd name="csY3" fmla="*/ 5815413 h 6311070"/>
              <a:gd name="csX4" fmla="*/ 9579836 w 11457061"/>
              <a:gd name="csY4" fmla="*/ 5982057 h 6311070"/>
              <a:gd name="csX5" fmla="*/ 7409204 w 11457061"/>
              <a:gd name="csY5" fmla="*/ 6041878 h 6311070"/>
              <a:gd name="csX6" fmla="*/ 0 w 11457061"/>
              <a:gd name="csY6" fmla="*/ 6311070 h 6311070"/>
              <a:gd name="csX7" fmla="*/ 239282 w 11457061"/>
              <a:gd name="csY7" fmla="*/ 119641 h 6311070"/>
              <a:gd name="csX0" fmla="*/ 239282 w 11457061"/>
              <a:gd name="csY0" fmla="*/ 119641 h 6311070"/>
              <a:gd name="csX1" fmla="*/ 10126766 w 11457061"/>
              <a:gd name="csY1" fmla="*/ 0 h 6311070"/>
              <a:gd name="csX2" fmla="*/ 11286146 w 11457061"/>
              <a:gd name="csY2" fmla="*/ 230736 h 6311070"/>
              <a:gd name="csX3" fmla="*/ 11457061 w 11457061"/>
              <a:gd name="csY3" fmla="*/ 5815413 h 6311070"/>
              <a:gd name="csX4" fmla="*/ 9579836 w 11457061"/>
              <a:gd name="csY4" fmla="*/ 5982057 h 6311070"/>
              <a:gd name="csX5" fmla="*/ 7887769 w 11457061"/>
              <a:gd name="csY5" fmla="*/ 6229886 h 6311070"/>
              <a:gd name="csX6" fmla="*/ 0 w 11457061"/>
              <a:gd name="csY6" fmla="*/ 6311070 h 6311070"/>
              <a:gd name="csX7" fmla="*/ 239282 w 11457061"/>
              <a:gd name="csY7" fmla="*/ 119641 h 6311070"/>
              <a:gd name="csX0" fmla="*/ 239282 w 11457061"/>
              <a:gd name="csY0" fmla="*/ 119641 h 6311070"/>
              <a:gd name="csX1" fmla="*/ 10126766 w 11457061"/>
              <a:gd name="csY1" fmla="*/ 0 h 6311070"/>
              <a:gd name="csX2" fmla="*/ 11286146 w 11457061"/>
              <a:gd name="csY2" fmla="*/ 230736 h 6311070"/>
              <a:gd name="csX3" fmla="*/ 11457061 w 11457061"/>
              <a:gd name="csY3" fmla="*/ 5815413 h 6311070"/>
              <a:gd name="csX4" fmla="*/ 9844756 w 11457061"/>
              <a:gd name="csY4" fmla="*/ 5896599 h 6311070"/>
              <a:gd name="csX5" fmla="*/ 7887769 w 11457061"/>
              <a:gd name="csY5" fmla="*/ 6229886 h 6311070"/>
              <a:gd name="csX6" fmla="*/ 0 w 11457061"/>
              <a:gd name="csY6" fmla="*/ 6311070 h 6311070"/>
              <a:gd name="csX7" fmla="*/ 239282 w 11457061"/>
              <a:gd name="csY7" fmla="*/ 119641 h 6311070"/>
              <a:gd name="csX0" fmla="*/ 239282 w 11457061"/>
              <a:gd name="csY0" fmla="*/ 119641 h 6311070"/>
              <a:gd name="csX1" fmla="*/ 10126766 w 11457061"/>
              <a:gd name="csY1" fmla="*/ 0 h 6311070"/>
              <a:gd name="csX2" fmla="*/ 11286146 w 11457061"/>
              <a:gd name="csY2" fmla="*/ 230736 h 6311070"/>
              <a:gd name="csX3" fmla="*/ 11457061 w 11457061"/>
              <a:gd name="csY3" fmla="*/ 5815413 h 6311070"/>
              <a:gd name="csX4" fmla="*/ 9844756 w 11457061"/>
              <a:gd name="csY4" fmla="*/ 5896599 h 6311070"/>
              <a:gd name="csX5" fmla="*/ 8520158 w 11457061"/>
              <a:gd name="csY5" fmla="*/ 6195703 h 6311070"/>
              <a:gd name="csX6" fmla="*/ 0 w 11457061"/>
              <a:gd name="csY6" fmla="*/ 6311070 h 6311070"/>
              <a:gd name="csX7" fmla="*/ 239282 w 11457061"/>
              <a:gd name="csY7" fmla="*/ 119641 h 6311070"/>
              <a:gd name="csX0" fmla="*/ 239282 w 11457061"/>
              <a:gd name="csY0" fmla="*/ 119641 h 6311070"/>
              <a:gd name="csX1" fmla="*/ 10126766 w 11457061"/>
              <a:gd name="csY1" fmla="*/ 0 h 6311070"/>
              <a:gd name="csX2" fmla="*/ 11286146 w 11457061"/>
              <a:gd name="csY2" fmla="*/ 230736 h 6311070"/>
              <a:gd name="csX3" fmla="*/ 11457061 w 11457061"/>
              <a:gd name="csY3" fmla="*/ 5815413 h 6311070"/>
              <a:gd name="csX4" fmla="*/ 10075214 w 11457061"/>
              <a:gd name="csY4" fmla="*/ 5829691 h 6311070"/>
              <a:gd name="csX5" fmla="*/ 8520158 w 11457061"/>
              <a:gd name="csY5" fmla="*/ 6195703 h 6311070"/>
              <a:gd name="csX6" fmla="*/ 0 w 11457061"/>
              <a:gd name="csY6" fmla="*/ 6311070 h 6311070"/>
              <a:gd name="csX7" fmla="*/ 239282 w 11457061"/>
              <a:gd name="csY7" fmla="*/ 119641 h 6311070"/>
              <a:gd name="csX0" fmla="*/ 239282 w 11457061"/>
              <a:gd name="csY0" fmla="*/ 119641 h 6311070"/>
              <a:gd name="csX1" fmla="*/ 10126766 w 11457061"/>
              <a:gd name="csY1" fmla="*/ 0 h 6311070"/>
              <a:gd name="csX2" fmla="*/ 11286146 w 11457061"/>
              <a:gd name="csY2" fmla="*/ 230736 h 6311070"/>
              <a:gd name="csX3" fmla="*/ 11457061 w 11457061"/>
              <a:gd name="csY3" fmla="*/ 5815413 h 6311070"/>
              <a:gd name="csX4" fmla="*/ 10075214 w 11457061"/>
              <a:gd name="csY4" fmla="*/ 5829691 h 6311070"/>
              <a:gd name="csX5" fmla="*/ 9100022 w 11457061"/>
              <a:gd name="csY5" fmla="*/ 6165966 h 6311070"/>
              <a:gd name="csX6" fmla="*/ 0 w 11457061"/>
              <a:gd name="csY6" fmla="*/ 6311070 h 6311070"/>
              <a:gd name="csX7" fmla="*/ 239282 w 11457061"/>
              <a:gd name="csY7" fmla="*/ 119641 h 63110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457061" h="6311070">
                <a:moveTo>
                  <a:pt x="239282" y="119641"/>
                </a:moveTo>
                <a:lnTo>
                  <a:pt x="10126766" y="0"/>
                </a:lnTo>
                <a:lnTo>
                  <a:pt x="11286146" y="230736"/>
                </a:lnTo>
                <a:cubicBezTo>
                  <a:pt x="11288994" y="2317334"/>
                  <a:pt x="11454213" y="3728815"/>
                  <a:pt x="11457061" y="5815413"/>
                </a:cubicBezTo>
                <a:lnTo>
                  <a:pt x="10075214" y="5829691"/>
                </a:lnTo>
                <a:lnTo>
                  <a:pt x="9100022" y="6165966"/>
                </a:lnTo>
                <a:lnTo>
                  <a:pt x="0" y="6311070"/>
                </a:lnTo>
                <a:lnTo>
                  <a:pt x="239282" y="119641"/>
                </a:lnTo>
                <a:close/>
              </a:path>
            </a:pathLst>
          </a:custGeom>
          <a:solidFill>
            <a:schemeClr val="accent3"/>
          </a:solidFill>
        </p:spPr>
        <p:txBody>
          <a:bodyPr lIns="360000" tIns="360000" rIns="360000" bIns="360000" anchor="ctr"/>
          <a:lstStyle>
            <a:lvl1pPr algn="ctr">
              <a:defRPr sz="6600" b="0" i="0">
                <a:solidFill>
                  <a:schemeClr val="bg1"/>
                </a:solidFill>
                <a:latin typeface="Kattux Abc 20" panose="02000503000000000000" pitchFamily="2" charset="0"/>
                <a:ea typeface="Roboto Medium" panose="02000000000000000000" pitchFamily="2" charset="0"/>
              </a:defRPr>
            </a:lvl1pPr>
            <a:lvl2pPr>
              <a:defRPr b="0" i="0">
                <a:solidFill>
                  <a:schemeClr val="bg1"/>
                </a:solidFill>
                <a:latin typeface="Roboto Medium" panose="02000000000000000000" pitchFamily="2" charset="0"/>
                <a:ea typeface="Roboto Medium" panose="02000000000000000000" pitchFamily="2" charset="0"/>
              </a:defRPr>
            </a:lvl2pPr>
            <a:lvl3pPr>
              <a:defRPr b="0" i="0">
                <a:solidFill>
                  <a:schemeClr val="bg1"/>
                </a:solidFill>
                <a:latin typeface="Roboto Medium" panose="02000000000000000000" pitchFamily="2" charset="0"/>
                <a:ea typeface="Roboto Medium" panose="02000000000000000000" pitchFamily="2" charset="0"/>
              </a:defRPr>
            </a:lvl3pPr>
            <a:lvl4pPr>
              <a:defRPr b="0" i="0">
                <a:solidFill>
                  <a:schemeClr val="bg1"/>
                </a:solidFill>
                <a:latin typeface="Roboto Medium" panose="02000000000000000000" pitchFamily="2" charset="0"/>
                <a:ea typeface="Roboto Medium" panose="02000000000000000000" pitchFamily="2" charset="0"/>
              </a:defRPr>
            </a:lvl4pPr>
            <a:lvl5pPr>
              <a:defRPr b="0" i="0">
                <a:solidFill>
                  <a:schemeClr val="bg1"/>
                </a:solidFill>
                <a:latin typeface="Roboto Medium" panose="02000000000000000000" pitchFamily="2" charset="0"/>
                <a:ea typeface="Roboto Medium" panose="02000000000000000000" pitchFamily="2" charset="0"/>
              </a:defRPr>
            </a:lvl5pPr>
          </a:lstStyle>
          <a:p>
            <a:pPr lvl="0"/>
            <a:r>
              <a:rPr lang="en-GB"/>
              <a:t>Click to edit Master text styles</a:t>
            </a:r>
          </a:p>
        </p:txBody>
      </p:sp>
      <p:sp>
        <p:nvSpPr>
          <p:cNvPr id="6" name="Graphic 2">
            <a:extLst>
              <a:ext uri="{FF2B5EF4-FFF2-40B4-BE49-F238E27FC236}">
                <a16:creationId xmlns:a16="http://schemas.microsoft.com/office/drawing/2014/main" id="{2358F643-A4EA-B799-A1F1-000EB4AF1021}"/>
              </a:ext>
            </a:extLst>
          </p:cNvPr>
          <p:cNvSpPr/>
          <p:nvPr/>
        </p:nvSpPr>
        <p:spPr>
          <a:xfrm>
            <a:off x="1632247" y="7950520"/>
            <a:ext cx="12192000" cy="685005"/>
          </a:xfrm>
          <a:custGeom>
            <a:avLst/>
            <a:gdLst>
              <a:gd name="csX0" fmla="*/ 12192000 w 12192000"/>
              <a:gd name="csY0" fmla="*/ 685006 h 685005"/>
              <a:gd name="csX1" fmla="*/ 0 w 12192000"/>
              <a:gd name="csY1" fmla="*/ 685006 h 685005"/>
              <a:gd name="csX2" fmla="*/ 0 w 12192000"/>
              <a:gd name="csY2" fmla="*/ 69422 h 685005"/>
              <a:gd name="csX3" fmla="*/ 11249025 w 12192000"/>
              <a:gd name="csY3" fmla="*/ 0 h 685005"/>
              <a:gd name="csX4" fmla="*/ 12192000 w 12192000"/>
              <a:gd name="csY4" fmla="*/ 70785 h 685005"/>
              <a:gd name="csX5" fmla="*/ 12192000 w 12192000"/>
              <a:gd name="csY5" fmla="*/ 685006 h 685005"/>
            </a:gdLst>
            <a:ahLst/>
            <a:cxnLst>
              <a:cxn ang="0">
                <a:pos x="csX0" y="csY0"/>
              </a:cxn>
              <a:cxn ang="0">
                <a:pos x="csX1" y="csY1"/>
              </a:cxn>
              <a:cxn ang="0">
                <a:pos x="csX2" y="csY2"/>
              </a:cxn>
              <a:cxn ang="0">
                <a:pos x="csX3" y="csY3"/>
              </a:cxn>
              <a:cxn ang="0">
                <a:pos x="csX4" y="csY4"/>
              </a:cxn>
              <a:cxn ang="0">
                <a:pos x="csX5" y="csY5"/>
              </a:cxn>
            </a:cxnLst>
            <a:rect l="l" t="t" r="r" b="b"/>
            <a:pathLst>
              <a:path w="12192000" h="685005">
                <a:moveTo>
                  <a:pt x="12192000" y="685006"/>
                </a:moveTo>
                <a:lnTo>
                  <a:pt x="0" y="685006"/>
                </a:lnTo>
                <a:lnTo>
                  <a:pt x="0" y="69422"/>
                </a:lnTo>
                <a:lnTo>
                  <a:pt x="11249025" y="0"/>
                </a:lnTo>
                <a:lnTo>
                  <a:pt x="12192000" y="70785"/>
                </a:lnTo>
                <a:lnTo>
                  <a:pt x="12192000" y="685006"/>
                </a:lnTo>
                <a:close/>
              </a:path>
            </a:pathLst>
          </a:custGeom>
          <a:solidFill>
            <a:schemeClr val="bg1">
              <a:alpha val="60000"/>
            </a:schemeClr>
          </a:solidFill>
          <a:ln w="9525" cap="flat">
            <a:noFill/>
            <a:prstDash val="solid"/>
            <a:miter/>
          </a:ln>
        </p:spPr>
        <p:txBody>
          <a:bodyPr/>
          <a:lstStyle/>
          <a:p>
            <a:endParaRPr lang="en-SE"/>
          </a:p>
        </p:txBody>
      </p:sp>
      <p:pic>
        <p:nvPicPr>
          <p:cNvPr id="2" name="Graphic 1">
            <a:extLst>
              <a:ext uri="{FF2B5EF4-FFF2-40B4-BE49-F238E27FC236}">
                <a16:creationId xmlns:a16="http://schemas.microsoft.com/office/drawing/2014/main" id="{78722148-025F-E78E-E962-2FF7AE4AA40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83609" y="6317262"/>
            <a:ext cx="1215313" cy="311010"/>
          </a:xfrm>
          <a:prstGeom prst="rect">
            <a:avLst/>
          </a:prstGeom>
        </p:spPr>
      </p:pic>
      <p:sp>
        <p:nvSpPr>
          <p:cNvPr id="3" name="TextBox 2">
            <a:extLst>
              <a:ext uri="{FF2B5EF4-FFF2-40B4-BE49-F238E27FC236}">
                <a16:creationId xmlns:a16="http://schemas.microsoft.com/office/drawing/2014/main" id="{0EFD70D0-DC8A-BB36-0D71-E23DDBF97753}"/>
              </a:ext>
            </a:extLst>
          </p:cNvPr>
          <p:cNvSpPr txBox="1"/>
          <p:nvPr userDrawn="1"/>
        </p:nvSpPr>
        <p:spPr>
          <a:xfrm>
            <a:off x="9554198" y="-444381"/>
            <a:ext cx="0" cy="0"/>
          </a:xfrm>
          <a:prstGeom prst="rect">
            <a:avLst/>
          </a:prstGeom>
          <a:blipFill dpi="0" rotWithShape="1">
            <a:blip>
              <a:alphaModFix amt="94490"/>
              <a:extLst>
                <a:ext uri="{96DAC541-7B7A-43D3-8B79-37D633B846F1}">
                  <asvg:svgBlip xmlns:asvg="http://schemas.microsoft.com/office/drawing/2016/SVG/main" r:embed="rId3"/>
                </a:ext>
              </a:extLst>
            </a:blip>
            <a:srcRect/>
            <a:stretch>
              <a:fillRect/>
            </a:stretch>
          </a:blipFill>
        </p:spPr>
        <p:txBody>
          <a:bodyPr wrap="none" lIns="360000" tIns="216000" rtlCol="0">
            <a:normAutofit fontScale="25000" lnSpcReduction="20000"/>
          </a:bodyPr>
          <a:lstStyle/>
          <a:p>
            <a:pPr algn="l"/>
            <a:endParaRPr lang="en-SE" sz="2000" b="0" i="0" dirty="0">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3583029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 - Stor bild">
    <p:bg>
      <p:bgPr>
        <a:solidFill>
          <a:schemeClr val="bg1"/>
        </a:solidFill>
        <a:effectLst/>
      </p:bgPr>
    </p:bg>
    <p:spTree>
      <p:nvGrpSpPr>
        <p:cNvPr id="1" name=""/>
        <p:cNvGrpSpPr/>
        <p:nvPr/>
      </p:nvGrpSpPr>
      <p:grpSpPr>
        <a:xfrm>
          <a:off x="0" y="0"/>
          <a:ext cx="0" cy="0"/>
          <a:chOff x="0" y="0"/>
          <a:chExt cx="0" cy="0"/>
        </a:xfrm>
      </p:grpSpPr>
      <p:sp>
        <p:nvSpPr>
          <p:cNvPr id="3" name="Online Image Placeholder 5">
            <a:extLst>
              <a:ext uri="{FF2B5EF4-FFF2-40B4-BE49-F238E27FC236}">
                <a16:creationId xmlns:a16="http://schemas.microsoft.com/office/drawing/2014/main" id="{51B64319-E6F1-E47E-A344-F2FE978A64B8}"/>
              </a:ext>
            </a:extLst>
          </p:cNvPr>
          <p:cNvSpPr>
            <a:spLocks noGrp="1"/>
          </p:cNvSpPr>
          <p:nvPr>
            <p:ph type="clipArt" sz="quarter" idx="10"/>
          </p:nvPr>
        </p:nvSpPr>
        <p:spPr>
          <a:xfrm>
            <a:off x="403761" y="356260"/>
            <a:ext cx="11495161" cy="6158840"/>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58000"/>
              <a:gd name="csX1" fmla="*/ 1696278 w 12192000"/>
              <a:gd name="csY1" fmla="*/ 13252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12487 w 12192000"/>
              <a:gd name="csY3" fmla="*/ 3843130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2059478 w 12192000"/>
              <a:gd name="csY2" fmla="*/ 265043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64626"/>
              <a:gd name="csX1" fmla="*/ 6453809 w 12192000"/>
              <a:gd name="csY1" fmla="*/ 516834 h 6864626"/>
              <a:gd name="csX2" fmla="*/ 11807687 w 12192000"/>
              <a:gd name="csY2" fmla="*/ 225287 h 6864626"/>
              <a:gd name="csX3" fmla="*/ 12125739 w 12192000"/>
              <a:gd name="csY3" fmla="*/ 1351721 h 6864626"/>
              <a:gd name="csX4" fmla="*/ 12192000 w 12192000"/>
              <a:gd name="csY4" fmla="*/ 6858000 h 6864626"/>
              <a:gd name="csX5" fmla="*/ 10681252 w 12192000"/>
              <a:gd name="csY5" fmla="*/ 6864626 h 6864626"/>
              <a:gd name="csX6" fmla="*/ 0 w 12192000"/>
              <a:gd name="csY6" fmla="*/ 6858000 h 6864626"/>
              <a:gd name="csX7" fmla="*/ 0 w 12192000"/>
              <a:gd name="csY7" fmla="*/ 0 h 6864626"/>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9263269 w 12192000"/>
              <a:gd name="csY5" fmla="*/ 6639339 h 6858000"/>
              <a:gd name="csX6" fmla="*/ 0 w 12192000"/>
              <a:gd name="csY6" fmla="*/ 6858000 h 6858000"/>
              <a:gd name="csX7" fmla="*/ 0 w 12192000"/>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9263269 w 12125739"/>
              <a:gd name="csY5" fmla="*/ 6639339 h 6858000"/>
              <a:gd name="csX6" fmla="*/ 0 w 12125739"/>
              <a:gd name="csY6" fmla="*/ 6858000 h 6858000"/>
              <a:gd name="csX7" fmla="*/ 0 w 12125739"/>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579956 w 12125739"/>
              <a:gd name="csY5" fmla="*/ 6557211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720742 w 12125739"/>
              <a:gd name="csY6" fmla="*/ 6579181 h 6858000"/>
              <a:gd name="csX7" fmla="*/ 0 w 12125739"/>
              <a:gd name="csY7" fmla="*/ 6858000 h 6858000"/>
              <a:gd name="csX8" fmla="*/ 0 w 12125739"/>
              <a:gd name="csY8" fmla="*/ 0 h 6858000"/>
              <a:gd name="csX0" fmla="*/ 348550 w 12125739"/>
              <a:gd name="csY0" fmla="*/ 55450 h 6632713"/>
              <a:gd name="csX1" fmla="*/ 6453809 w 12125739"/>
              <a:gd name="csY1" fmla="*/ 291547 h 6632713"/>
              <a:gd name="csX2" fmla="*/ 11807687 w 12125739"/>
              <a:gd name="csY2" fmla="*/ 0 h 6632713"/>
              <a:gd name="csX3" fmla="*/ 12125739 w 12125739"/>
              <a:gd name="csY3" fmla="*/ 1126434 h 6632713"/>
              <a:gd name="csX4" fmla="*/ 12104862 w 12125739"/>
              <a:gd name="csY4" fmla="*/ 6211608 h 6632713"/>
              <a:gd name="csX5" fmla="*/ 10746971 w 12125739"/>
              <a:gd name="csY5" fmla="*/ 6219128 h 6632713"/>
              <a:gd name="csX6" fmla="*/ 9720742 w 12125739"/>
              <a:gd name="csY6" fmla="*/ 6353894 h 6632713"/>
              <a:gd name="csX7" fmla="*/ 0 w 12125739"/>
              <a:gd name="csY7" fmla="*/ 6632713 h 6632713"/>
              <a:gd name="csX8" fmla="*/ 348550 w 12125739"/>
              <a:gd name="csY8" fmla="*/ 55450 h 6632713"/>
              <a:gd name="csX0" fmla="*/ 348550 w 12125739"/>
              <a:gd name="csY0" fmla="*/ 55450 h 6632713"/>
              <a:gd name="csX1" fmla="*/ 6544174 w 12125739"/>
              <a:gd name="csY1" fmla="*/ 64284 h 6632713"/>
              <a:gd name="csX2" fmla="*/ 11807687 w 12125739"/>
              <a:gd name="csY2" fmla="*/ 0 h 6632713"/>
              <a:gd name="csX3" fmla="*/ 12125739 w 12125739"/>
              <a:gd name="csY3" fmla="*/ 1126434 h 6632713"/>
              <a:gd name="csX4" fmla="*/ 12104862 w 12125739"/>
              <a:gd name="csY4" fmla="*/ 6211608 h 6632713"/>
              <a:gd name="csX5" fmla="*/ 10746971 w 12125739"/>
              <a:gd name="csY5" fmla="*/ 6219128 h 6632713"/>
              <a:gd name="csX6" fmla="*/ 9720742 w 12125739"/>
              <a:gd name="csY6" fmla="*/ 6353894 h 6632713"/>
              <a:gd name="csX7" fmla="*/ 0 w 12125739"/>
              <a:gd name="csY7" fmla="*/ 6632713 h 6632713"/>
              <a:gd name="csX8" fmla="*/ 348550 w 12125739"/>
              <a:gd name="csY8" fmla="*/ 55450 h 6632713"/>
              <a:gd name="csX0" fmla="*/ 348550 w 12125739"/>
              <a:gd name="csY0" fmla="*/ 55450 h 6632713"/>
              <a:gd name="csX1" fmla="*/ 6544174 w 12125739"/>
              <a:gd name="csY1" fmla="*/ 64284 h 6632713"/>
              <a:gd name="csX2" fmla="*/ 11807687 w 12125739"/>
              <a:gd name="csY2" fmla="*/ 0 h 6632713"/>
              <a:gd name="csX3" fmla="*/ 12125739 w 12125739"/>
              <a:gd name="csY3" fmla="*/ 1126434 h 6632713"/>
              <a:gd name="csX4" fmla="*/ 12104862 w 12125739"/>
              <a:gd name="csY4" fmla="*/ 6211608 h 6632713"/>
              <a:gd name="csX5" fmla="*/ 10811517 w 12125739"/>
              <a:gd name="csY5" fmla="*/ 6125550 h 6632713"/>
              <a:gd name="csX6" fmla="*/ 9720742 w 12125739"/>
              <a:gd name="csY6" fmla="*/ 6353894 h 6632713"/>
              <a:gd name="csX7" fmla="*/ 0 w 12125739"/>
              <a:gd name="csY7" fmla="*/ 6632713 h 6632713"/>
              <a:gd name="csX8" fmla="*/ 348550 w 12125739"/>
              <a:gd name="csY8" fmla="*/ 55450 h 6632713"/>
              <a:gd name="csX0" fmla="*/ 348550 w 12125739"/>
              <a:gd name="csY0" fmla="*/ 55450 h 6632713"/>
              <a:gd name="csX1" fmla="*/ 6544174 w 12125739"/>
              <a:gd name="csY1" fmla="*/ 64284 h 6632713"/>
              <a:gd name="csX2" fmla="*/ 11807687 w 12125739"/>
              <a:gd name="csY2" fmla="*/ 0 h 6632713"/>
              <a:gd name="csX3" fmla="*/ 12125739 w 12125739"/>
              <a:gd name="csY3" fmla="*/ 1126434 h 6632713"/>
              <a:gd name="csX4" fmla="*/ 12117771 w 12125739"/>
              <a:gd name="csY4" fmla="*/ 6158135 h 6632713"/>
              <a:gd name="csX5" fmla="*/ 10811517 w 12125739"/>
              <a:gd name="csY5" fmla="*/ 6125550 h 6632713"/>
              <a:gd name="csX6" fmla="*/ 9720742 w 12125739"/>
              <a:gd name="csY6" fmla="*/ 6353894 h 6632713"/>
              <a:gd name="csX7" fmla="*/ 0 w 12125739"/>
              <a:gd name="csY7" fmla="*/ 6632713 h 6632713"/>
              <a:gd name="csX8" fmla="*/ 348550 w 12125739"/>
              <a:gd name="csY8" fmla="*/ 55450 h 6632713"/>
              <a:gd name="csX0" fmla="*/ 348550 w 12135143"/>
              <a:gd name="csY0" fmla="*/ 55450 h 6632713"/>
              <a:gd name="csX1" fmla="*/ 6544174 w 12135143"/>
              <a:gd name="csY1" fmla="*/ 64284 h 6632713"/>
              <a:gd name="csX2" fmla="*/ 11807687 w 12135143"/>
              <a:gd name="csY2" fmla="*/ 0 h 6632713"/>
              <a:gd name="csX3" fmla="*/ 12125739 w 12135143"/>
              <a:gd name="csY3" fmla="*/ 1126434 h 6632713"/>
              <a:gd name="csX4" fmla="*/ 12135143 w 12135143"/>
              <a:gd name="csY4" fmla="*/ 6131149 h 6632713"/>
              <a:gd name="csX5" fmla="*/ 10811517 w 12135143"/>
              <a:gd name="csY5" fmla="*/ 6125550 h 6632713"/>
              <a:gd name="csX6" fmla="*/ 9720742 w 12135143"/>
              <a:gd name="csY6" fmla="*/ 6353894 h 6632713"/>
              <a:gd name="csX7" fmla="*/ 0 w 12135143"/>
              <a:gd name="csY7" fmla="*/ 6632713 h 6632713"/>
              <a:gd name="csX8" fmla="*/ 348550 w 12135143"/>
              <a:gd name="csY8" fmla="*/ 55450 h 66327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135143" h="6632713">
                <a:moveTo>
                  <a:pt x="348550" y="55450"/>
                </a:moveTo>
                <a:lnTo>
                  <a:pt x="6544174" y="64284"/>
                </a:lnTo>
                <a:lnTo>
                  <a:pt x="11807687" y="0"/>
                </a:lnTo>
                <a:lnTo>
                  <a:pt x="12125739" y="1126434"/>
                </a:lnTo>
                <a:cubicBezTo>
                  <a:pt x="12128874" y="2794672"/>
                  <a:pt x="12132008" y="4462911"/>
                  <a:pt x="12135143" y="6131149"/>
                </a:cubicBezTo>
                <a:lnTo>
                  <a:pt x="10811517" y="6125550"/>
                </a:lnTo>
                <a:lnTo>
                  <a:pt x="9720742" y="6353894"/>
                </a:lnTo>
                <a:lnTo>
                  <a:pt x="0" y="6632713"/>
                </a:lnTo>
                <a:lnTo>
                  <a:pt x="348550" y="55450"/>
                </a:lnTo>
                <a:close/>
              </a:path>
            </a:pathLst>
          </a:custGeom>
          <a:solidFill>
            <a:schemeClr val="accent1"/>
          </a:solidFill>
        </p:spPr>
        <p:txBody>
          <a:bodyPr/>
          <a:lstStyle/>
          <a:p>
            <a:r>
              <a:rPr lang="en-GB"/>
              <a:t>Click icon to add online image</a:t>
            </a:r>
            <a:endParaRPr lang="en-SE" dirty="0"/>
          </a:p>
        </p:txBody>
      </p:sp>
      <p:pic>
        <p:nvPicPr>
          <p:cNvPr id="2" name="Graphic 1">
            <a:extLst>
              <a:ext uri="{FF2B5EF4-FFF2-40B4-BE49-F238E27FC236}">
                <a16:creationId xmlns:a16="http://schemas.microsoft.com/office/drawing/2014/main" id="{4637967F-2DDC-EE06-3621-FBC5F1B37E6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83609" y="6317262"/>
            <a:ext cx="1215313" cy="311010"/>
          </a:xfrm>
          <a:prstGeom prst="rect">
            <a:avLst/>
          </a:prstGeom>
        </p:spPr>
      </p:pic>
    </p:spTree>
    <p:extLst>
      <p:ext uri="{BB962C8B-B14F-4D97-AF65-F5344CB8AC3E}">
        <p14:creationId xmlns:p14="http://schemas.microsoft.com/office/powerpoint/2010/main" val="375575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er - Flera">
    <p:bg>
      <p:bgPr>
        <a:solidFill>
          <a:schemeClr val="bg1"/>
        </a:solidFill>
        <a:effectLst/>
      </p:bgPr>
    </p:bg>
    <p:spTree>
      <p:nvGrpSpPr>
        <p:cNvPr id="1" name=""/>
        <p:cNvGrpSpPr/>
        <p:nvPr/>
      </p:nvGrpSpPr>
      <p:grpSpPr>
        <a:xfrm>
          <a:off x="0" y="0"/>
          <a:ext cx="0" cy="0"/>
          <a:chOff x="0" y="0"/>
          <a:chExt cx="0" cy="0"/>
        </a:xfrm>
      </p:grpSpPr>
      <p:sp>
        <p:nvSpPr>
          <p:cNvPr id="3" name="Online Image Placeholder 5">
            <a:extLst>
              <a:ext uri="{FF2B5EF4-FFF2-40B4-BE49-F238E27FC236}">
                <a16:creationId xmlns:a16="http://schemas.microsoft.com/office/drawing/2014/main" id="{51B64319-E6F1-E47E-A344-F2FE978A64B8}"/>
              </a:ext>
            </a:extLst>
          </p:cNvPr>
          <p:cNvSpPr>
            <a:spLocks noGrp="1"/>
          </p:cNvSpPr>
          <p:nvPr>
            <p:ph type="clipArt" sz="quarter" idx="10"/>
          </p:nvPr>
        </p:nvSpPr>
        <p:spPr>
          <a:xfrm>
            <a:off x="391922" y="308311"/>
            <a:ext cx="6019895" cy="3199272"/>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58000"/>
              <a:gd name="csX1" fmla="*/ 1696278 w 12192000"/>
              <a:gd name="csY1" fmla="*/ 13252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12487 w 12192000"/>
              <a:gd name="csY3" fmla="*/ 3843130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2059478 w 12192000"/>
              <a:gd name="csY2" fmla="*/ 265043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64626"/>
              <a:gd name="csX1" fmla="*/ 6453809 w 12192000"/>
              <a:gd name="csY1" fmla="*/ 516834 h 6864626"/>
              <a:gd name="csX2" fmla="*/ 11807687 w 12192000"/>
              <a:gd name="csY2" fmla="*/ 225287 h 6864626"/>
              <a:gd name="csX3" fmla="*/ 12125739 w 12192000"/>
              <a:gd name="csY3" fmla="*/ 1351721 h 6864626"/>
              <a:gd name="csX4" fmla="*/ 12192000 w 12192000"/>
              <a:gd name="csY4" fmla="*/ 6858000 h 6864626"/>
              <a:gd name="csX5" fmla="*/ 10681252 w 12192000"/>
              <a:gd name="csY5" fmla="*/ 6864626 h 6864626"/>
              <a:gd name="csX6" fmla="*/ 0 w 12192000"/>
              <a:gd name="csY6" fmla="*/ 6858000 h 6864626"/>
              <a:gd name="csX7" fmla="*/ 0 w 12192000"/>
              <a:gd name="csY7" fmla="*/ 0 h 6864626"/>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9263269 w 12192000"/>
              <a:gd name="csY5" fmla="*/ 6639339 h 6858000"/>
              <a:gd name="csX6" fmla="*/ 0 w 12192000"/>
              <a:gd name="csY6" fmla="*/ 6858000 h 6858000"/>
              <a:gd name="csX7" fmla="*/ 0 w 12192000"/>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9263269 w 12125739"/>
              <a:gd name="csY5" fmla="*/ 6639339 h 6858000"/>
              <a:gd name="csX6" fmla="*/ 0 w 12125739"/>
              <a:gd name="csY6" fmla="*/ 6858000 h 6858000"/>
              <a:gd name="csX7" fmla="*/ 0 w 12125739"/>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579956 w 12125739"/>
              <a:gd name="csY5" fmla="*/ 6557211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720742 w 12125739"/>
              <a:gd name="csY6" fmla="*/ 6579181 h 6858000"/>
              <a:gd name="csX7" fmla="*/ 0 w 12125739"/>
              <a:gd name="csY7" fmla="*/ 6858000 h 6858000"/>
              <a:gd name="csX8" fmla="*/ 0 w 12125739"/>
              <a:gd name="csY8" fmla="*/ 0 h 6858000"/>
              <a:gd name="csX0" fmla="*/ 126640 w 12125739"/>
              <a:gd name="csY0" fmla="*/ 164373 h 6632713"/>
              <a:gd name="csX1" fmla="*/ 6453809 w 12125739"/>
              <a:gd name="csY1" fmla="*/ 291547 h 6632713"/>
              <a:gd name="csX2" fmla="*/ 11807687 w 12125739"/>
              <a:gd name="csY2" fmla="*/ 0 h 6632713"/>
              <a:gd name="csX3" fmla="*/ 12125739 w 12125739"/>
              <a:gd name="csY3" fmla="*/ 1126434 h 6632713"/>
              <a:gd name="csX4" fmla="*/ 12104862 w 12125739"/>
              <a:gd name="csY4" fmla="*/ 6211608 h 6632713"/>
              <a:gd name="csX5" fmla="*/ 10746971 w 12125739"/>
              <a:gd name="csY5" fmla="*/ 6219128 h 6632713"/>
              <a:gd name="csX6" fmla="*/ 9720742 w 12125739"/>
              <a:gd name="csY6" fmla="*/ 6353894 h 6632713"/>
              <a:gd name="csX7" fmla="*/ 0 w 12125739"/>
              <a:gd name="csY7" fmla="*/ 6632713 h 6632713"/>
              <a:gd name="csX8" fmla="*/ 126640 w 12125739"/>
              <a:gd name="csY8" fmla="*/ 164373 h 6632713"/>
              <a:gd name="csX0" fmla="*/ 126640 w 12125739"/>
              <a:gd name="csY0" fmla="*/ 164373 h 6632713"/>
              <a:gd name="csX1" fmla="*/ 6358832 w 12125739"/>
              <a:gd name="csY1" fmla="*/ 18785 h 6632713"/>
              <a:gd name="csX2" fmla="*/ 11807687 w 12125739"/>
              <a:gd name="csY2" fmla="*/ 0 h 6632713"/>
              <a:gd name="csX3" fmla="*/ 12125739 w 12125739"/>
              <a:gd name="csY3" fmla="*/ 1126434 h 6632713"/>
              <a:gd name="csX4" fmla="*/ 12104862 w 12125739"/>
              <a:gd name="csY4" fmla="*/ 6211608 h 6632713"/>
              <a:gd name="csX5" fmla="*/ 10746971 w 12125739"/>
              <a:gd name="csY5" fmla="*/ 6219128 h 6632713"/>
              <a:gd name="csX6" fmla="*/ 9720742 w 12125739"/>
              <a:gd name="csY6" fmla="*/ 6353894 h 6632713"/>
              <a:gd name="csX7" fmla="*/ 0 w 12125739"/>
              <a:gd name="csY7" fmla="*/ 6632713 h 6632713"/>
              <a:gd name="csX8" fmla="*/ 126640 w 12125739"/>
              <a:gd name="csY8" fmla="*/ 164373 h 6632713"/>
              <a:gd name="csX0" fmla="*/ 126640 w 12104863"/>
              <a:gd name="csY0" fmla="*/ 164373 h 6632713"/>
              <a:gd name="csX1" fmla="*/ 6358832 w 12104863"/>
              <a:gd name="csY1" fmla="*/ 18785 h 6632713"/>
              <a:gd name="csX2" fmla="*/ 11807687 w 12104863"/>
              <a:gd name="csY2" fmla="*/ 0 h 6632713"/>
              <a:gd name="csX3" fmla="*/ 11714159 w 12104863"/>
              <a:gd name="csY3" fmla="*/ 1684946 h 6632713"/>
              <a:gd name="csX4" fmla="*/ 12104862 w 12104863"/>
              <a:gd name="csY4" fmla="*/ 6211608 h 6632713"/>
              <a:gd name="csX5" fmla="*/ 10746971 w 12104863"/>
              <a:gd name="csY5" fmla="*/ 6219128 h 6632713"/>
              <a:gd name="csX6" fmla="*/ 9720742 w 12104863"/>
              <a:gd name="csY6" fmla="*/ 6353894 h 6632713"/>
              <a:gd name="csX7" fmla="*/ 0 w 12104863"/>
              <a:gd name="csY7" fmla="*/ 6632713 h 6632713"/>
              <a:gd name="csX8" fmla="*/ 126640 w 12104863"/>
              <a:gd name="csY8" fmla="*/ 164373 h 6632713"/>
              <a:gd name="csX0" fmla="*/ 126640 w 12104863"/>
              <a:gd name="csY0" fmla="*/ 164373 h 6632713"/>
              <a:gd name="csX1" fmla="*/ 6358832 w 12104863"/>
              <a:gd name="csY1" fmla="*/ 18785 h 6632713"/>
              <a:gd name="csX2" fmla="*/ 11807687 w 12104863"/>
              <a:gd name="csY2" fmla="*/ 0 h 6632713"/>
              <a:gd name="csX3" fmla="*/ 11714159 w 12104863"/>
              <a:gd name="csY3" fmla="*/ 1684946 h 6632713"/>
              <a:gd name="csX4" fmla="*/ 12104862 w 12104863"/>
              <a:gd name="csY4" fmla="*/ 6211608 h 6632713"/>
              <a:gd name="csX5" fmla="*/ 11142722 w 12104863"/>
              <a:gd name="csY5" fmla="*/ 6439935 h 6632713"/>
              <a:gd name="csX6" fmla="*/ 9720742 w 12104863"/>
              <a:gd name="csY6" fmla="*/ 6353894 h 6632713"/>
              <a:gd name="csX7" fmla="*/ 0 w 12104863"/>
              <a:gd name="csY7" fmla="*/ 6632713 h 6632713"/>
              <a:gd name="csX8" fmla="*/ 126640 w 12104863"/>
              <a:gd name="csY8" fmla="*/ 164373 h 6632713"/>
              <a:gd name="csX0" fmla="*/ 126640 w 12104863"/>
              <a:gd name="csY0" fmla="*/ 164373 h 6632713"/>
              <a:gd name="csX1" fmla="*/ 6358832 w 12104863"/>
              <a:gd name="csY1" fmla="*/ 18785 h 6632713"/>
              <a:gd name="csX2" fmla="*/ 11807687 w 12104863"/>
              <a:gd name="csY2" fmla="*/ 0 h 6632713"/>
              <a:gd name="csX3" fmla="*/ 11714159 w 12104863"/>
              <a:gd name="csY3" fmla="*/ 1684946 h 6632713"/>
              <a:gd name="csX4" fmla="*/ 12104862 w 12104863"/>
              <a:gd name="csY4" fmla="*/ 6211608 h 6632713"/>
              <a:gd name="csX5" fmla="*/ 11142722 w 12104863"/>
              <a:gd name="csY5" fmla="*/ 6439935 h 6632713"/>
              <a:gd name="csX6" fmla="*/ 9483294 w 12104863"/>
              <a:gd name="csY6" fmla="*/ 6600678 h 6632713"/>
              <a:gd name="csX7" fmla="*/ 0 w 12104863"/>
              <a:gd name="csY7" fmla="*/ 6632713 h 6632713"/>
              <a:gd name="csX8" fmla="*/ 126640 w 12104863"/>
              <a:gd name="csY8" fmla="*/ 164373 h 6632713"/>
              <a:gd name="csX0" fmla="*/ 0 w 11978223"/>
              <a:gd name="csY0" fmla="*/ 164373 h 6600678"/>
              <a:gd name="csX1" fmla="*/ 6232192 w 11978223"/>
              <a:gd name="csY1" fmla="*/ 18785 h 6600678"/>
              <a:gd name="csX2" fmla="*/ 11681047 w 11978223"/>
              <a:gd name="csY2" fmla="*/ 0 h 6600678"/>
              <a:gd name="csX3" fmla="*/ 11587519 w 11978223"/>
              <a:gd name="csY3" fmla="*/ 1684946 h 6600678"/>
              <a:gd name="csX4" fmla="*/ 11978222 w 11978223"/>
              <a:gd name="csY4" fmla="*/ 6211608 h 6600678"/>
              <a:gd name="csX5" fmla="*/ 11016082 w 11978223"/>
              <a:gd name="csY5" fmla="*/ 6439935 h 6600678"/>
              <a:gd name="csX6" fmla="*/ 9356654 w 11978223"/>
              <a:gd name="csY6" fmla="*/ 6600678 h 6600678"/>
              <a:gd name="csX7" fmla="*/ 189959 w 11978223"/>
              <a:gd name="csY7" fmla="*/ 6580758 h 6600678"/>
              <a:gd name="csX8" fmla="*/ 0 w 11978223"/>
              <a:gd name="csY8" fmla="*/ 164373 h 6600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978223" h="6600678">
                <a:moveTo>
                  <a:pt x="0" y="164373"/>
                </a:moveTo>
                <a:lnTo>
                  <a:pt x="6232192" y="18785"/>
                </a:lnTo>
                <a:lnTo>
                  <a:pt x="11681047" y="0"/>
                </a:lnTo>
                <a:lnTo>
                  <a:pt x="11587519" y="1684946"/>
                </a:lnTo>
                <a:lnTo>
                  <a:pt x="11978222" y="6211608"/>
                </a:lnTo>
                <a:lnTo>
                  <a:pt x="11016082" y="6439935"/>
                </a:lnTo>
                <a:lnTo>
                  <a:pt x="9356654" y="6600678"/>
                </a:lnTo>
                <a:lnTo>
                  <a:pt x="189959" y="6580758"/>
                </a:lnTo>
                <a:lnTo>
                  <a:pt x="0" y="164373"/>
                </a:lnTo>
                <a:close/>
              </a:path>
            </a:pathLst>
          </a:custGeom>
          <a:solidFill>
            <a:schemeClr val="bg2"/>
          </a:solidFill>
        </p:spPr>
        <p:txBody>
          <a:bodyPr/>
          <a:lstStyle/>
          <a:p>
            <a:r>
              <a:rPr lang="en-GB"/>
              <a:t>Click icon to add online image</a:t>
            </a:r>
            <a:endParaRPr lang="en-SE" dirty="0"/>
          </a:p>
        </p:txBody>
      </p:sp>
      <p:pic>
        <p:nvPicPr>
          <p:cNvPr id="2" name="Graphic 1">
            <a:extLst>
              <a:ext uri="{FF2B5EF4-FFF2-40B4-BE49-F238E27FC236}">
                <a16:creationId xmlns:a16="http://schemas.microsoft.com/office/drawing/2014/main" id="{4637967F-2DDC-EE06-3621-FBC5F1B37E6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83609" y="6317262"/>
            <a:ext cx="1215313" cy="311010"/>
          </a:xfrm>
          <a:prstGeom prst="rect">
            <a:avLst/>
          </a:prstGeom>
        </p:spPr>
      </p:pic>
      <p:sp>
        <p:nvSpPr>
          <p:cNvPr id="4" name="Online Image Placeholder 5">
            <a:extLst>
              <a:ext uri="{FF2B5EF4-FFF2-40B4-BE49-F238E27FC236}">
                <a16:creationId xmlns:a16="http://schemas.microsoft.com/office/drawing/2014/main" id="{4ECCFC65-DD72-668C-74A7-102AACB31A46}"/>
              </a:ext>
            </a:extLst>
          </p:cNvPr>
          <p:cNvSpPr>
            <a:spLocks noGrp="1"/>
          </p:cNvSpPr>
          <p:nvPr>
            <p:ph type="clipArt" sz="quarter" idx="11"/>
          </p:nvPr>
        </p:nvSpPr>
        <p:spPr>
          <a:xfrm>
            <a:off x="6693665" y="222525"/>
            <a:ext cx="5205257" cy="3189178"/>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58000"/>
              <a:gd name="csX1" fmla="*/ 1696278 w 12192000"/>
              <a:gd name="csY1" fmla="*/ 13252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12487 w 12192000"/>
              <a:gd name="csY3" fmla="*/ 3843130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2059478 w 12192000"/>
              <a:gd name="csY2" fmla="*/ 265043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64626"/>
              <a:gd name="csX1" fmla="*/ 6453809 w 12192000"/>
              <a:gd name="csY1" fmla="*/ 516834 h 6864626"/>
              <a:gd name="csX2" fmla="*/ 11807687 w 12192000"/>
              <a:gd name="csY2" fmla="*/ 225287 h 6864626"/>
              <a:gd name="csX3" fmla="*/ 12125739 w 12192000"/>
              <a:gd name="csY3" fmla="*/ 1351721 h 6864626"/>
              <a:gd name="csX4" fmla="*/ 12192000 w 12192000"/>
              <a:gd name="csY4" fmla="*/ 6858000 h 6864626"/>
              <a:gd name="csX5" fmla="*/ 10681252 w 12192000"/>
              <a:gd name="csY5" fmla="*/ 6864626 h 6864626"/>
              <a:gd name="csX6" fmla="*/ 0 w 12192000"/>
              <a:gd name="csY6" fmla="*/ 6858000 h 6864626"/>
              <a:gd name="csX7" fmla="*/ 0 w 12192000"/>
              <a:gd name="csY7" fmla="*/ 0 h 6864626"/>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9263269 w 12192000"/>
              <a:gd name="csY5" fmla="*/ 6639339 h 6858000"/>
              <a:gd name="csX6" fmla="*/ 0 w 12192000"/>
              <a:gd name="csY6" fmla="*/ 6858000 h 6858000"/>
              <a:gd name="csX7" fmla="*/ 0 w 12192000"/>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9263269 w 12125739"/>
              <a:gd name="csY5" fmla="*/ 6639339 h 6858000"/>
              <a:gd name="csX6" fmla="*/ 0 w 12125739"/>
              <a:gd name="csY6" fmla="*/ 6858000 h 6858000"/>
              <a:gd name="csX7" fmla="*/ 0 w 12125739"/>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579956 w 12125739"/>
              <a:gd name="csY5" fmla="*/ 6557211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720742 w 12125739"/>
              <a:gd name="csY6" fmla="*/ 6579181 h 6858000"/>
              <a:gd name="csX7" fmla="*/ 0 w 12125739"/>
              <a:gd name="csY7" fmla="*/ 6858000 h 6858000"/>
              <a:gd name="csX8" fmla="*/ 0 w 12125739"/>
              <a:gd name="csY8" fmla="*/ 0 h 6858000"/>
              <a:gd name="csX0" fmla="*/ 0 w 12125739"/>
              <a:gd name="csY0" fmla="*/ 0 h 6858000"/>
              <a:gd name="csX1" fmla="*/ 6453809 w 12125739"/>
              <a:gd name="csY1" fmla="*/ 168122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720742 w 12125739"/>
              <a:gd name="csY6" fmla="*/ 6579181 h 6858000"/>
              <a:gd name="csX7" fmla="*/ 0 w 12125739"/>
              <a:gd name="csY7" fmla="*/ 6858000 h 6858000"/>
              <a:gd name="csX8" fmla="*/ 0 w 12125739"/>
              <a:gd name="csY8" fmla="*/ 0 h 6858000"/>
              <a:gd name="csX0" fmla="*/ 334964 w 12125739"/>
              <a:gd name="csY0" fmla="*/ 238709 h 6689878"/>
              <a:gd name="csX1" fmla="*/ 6453809 w 12125739"/>
              <a:gd name="csY1" fmla="*/ 0 h 6689878"/>
              <a:gd name="csX2" fmla="*/ 11807687 w 12125739"/>
              <a:gd name="csY2" fmla="*/ 57165 h 6689878"/>
              <a:gd name="csX3" fmla="*/ 12125739 w 12125739"/>
              <a:gd name="csY3" fmla="*/ 1183599 h 6689878"/>
              <a:gd name="csX4" fmla="*/ 12104862 w 12125739"/>
              <a:gd name="csY4" fmla="*/ 6268773 h 6689878"/>
              <a:gd name="csX5" fmla="*/ 10746971 w 12125739"/>
              <a:gd name="csY5" fmla="*/ 6276293 h 6689878"/>
              <a:gd name="csX6" fmla="*/ 9720742 w 12125739"/>
              <a:gd name="csY6" fmla="*/ 6411059 h 6689878"/>
              <a:gd name="csX7" fmla="*/ 0 w 12125739"/>
              <a:gd name="csY7" fmla="*/ 6689878 h 6689878"/>
              <a:gd name="csX8" fmla="*/ 334964 w 12125739"/>
              <a:gd name="csY8" fmla="*/ 238709 h 6689878"/>
              <a:gd name="csX0" fmla="*/ 334964 w 12125739"/>
              <a:gd name="csY0" fmla="*/ 238709 h 6689878"/>
              <a:gd name="csX1" fmla="*/ 6453809 w 12125739"/>
              <a:gd name="csY1" fmla="*/ 0 h 6689878"/>
              <a:gd name="csX2" fmla="*/ 11807687 w 12125739"/>
              <a:gd name="csY2" fmla="*/ 57165 h 6689878"/>
              <a:gd name="csX3" fmla="*/ 12125739 w 12125739"/>
              <a:gd name="csY3" fmla="*/ 1183599 h 6689878"/>
              <a:gd name="csX4" fmla="*/ 12104862 w 12125739"/>
              <a:gd name="csY4" fmla="*/ 6268773 h 6689878"/>
              <a:gd name="csX5" fmla="*/ 10992610 w 12125739"/>
              <a:gd name="csY5" fmla="*/ 6421591 h 6689878"/>
              <a:gd name="csX6" fmla="*/ 9720742 w 12125739"/>
              <a:gd name="csY6" fmla="*/ 6411059 h 6689878"/>
              <a:gd name="csX7" fmla="*/ 0 w 12125739"/>
              <a:gd name="csY7" fmla="*/ 6689878 h 6689878"/>
              <a:gd name="csX8" fmla="*/ 334964 w 12125739"/>
              <a:gd name="csY8" fmla="*/ 238709 h 6689878"/>
              <a:gd name="csX0" fmla="*/ 334964 w 12261180"/>
              <a:gd name="csY0" fmla="*/ 238709 h 6689878"/>
              <a:gd name="csX1" fmla="*/ 6453809 w 12261180"/>
              <a:gd name="csY1" fmla="*/ 0 h 6689878"/>
              <a:gd name="csX2" fmla="*/ 11807687 w 12261180"/>
              <a:gd name="csY2" fmla="*/ 57165 h 6689878"/>
              <a:gd name="csX3" fmla="*/ 12125739 w 12261180"/>
              <a:gd name="csY3" fmla="*/ 1183599 h 6689878"/>
              <a:gd name="csX4" fmla="*/ 12261180 w 12261180"/>
              <a:gd name="csY4" fmla="*/ 2302176 h 6689878"/>
              <a:gd name="csX5" fmla="*/ 10992610 w 12261180"/>
              <a:gd name="csY5" fmla="*/ 6421591 h 6689878"/>
              <a:gd name="csX6" fmla="*/ 9720742 w 12261180"/>
              <a:gd name="csY6" fmla="*/ 6411059 h 6689878"/>
              <a:gd name="csX7" fmla="*/ 0 w 12261180"/>
              <a:gd name="csY7" fmla="*/ 6689878 h 6689878"/>
              <a:gd name="csX8" fmla="*/ 334964 w 12261180"/>
              <a:gd name="csY8" fmla="*/ 238709 h 6689878"/>
              <a:gd name="csX0" fmla="*/ 334964 w 12596144"/>
              <a:gd name="csY0" fmla="*/ 238709 h 6689878"/>
              <a:gd name="csX1" fmla="*/ 6453809 w 12596144"/>
              <a:gd name="csY1" fmla="*/ 0 h 6689878"/>
              <a:gd name="csX2" fmla="*/ 11807687 w 12596144"/>
              <a:gd name="csY2" fmla="*/ 57165 h 6689878"/>
              <a:gd name="csX3" fmla="*/ 12125739 w 12596144"/>
              <a:gd name="csY3" fmla="*/ 1183599 h 6689878"/>
              <a:gd name="csX4" fmla="*/ 12596144 w 12596144"/>
              <a:gd name="csY4" fmla="*/ 2258585 h 6689878"/>
              <a:gd name="csX5" fmla="*/ 10992610 w 12596144"/>
              <a:gd name="csY5" fmla="*/ 6421591 h 6689878"/>
              <a:gd name="csX6" fmla="*/ 9720742 w 12596144"/>
              <a:gd name="csY6" fmla="*/ 6411059 h 6689878"/>
              <a:gd name="csX7" fmla="*/ 0 w 12596144"/>
              <a:gd name="csY7" fmla="*/ 6689878 h 6689878"/>
              <a:gd name="csX8" fmla="*/ 334964 w 12596144"/>
              <a:gd name="csY8" fmla="*/ 238709 h 6689878"/>
              <a:gd name="csX0" fmla="*/ 334964 w 12596144"/>
              <a:gd name="csY0" fmla="*/ 238709 h 6689878"/>
              <a:gd name="csX1" fmla="*/ 6453809 w 12596144"/>
              <a:gd name="csY1" fmla="*/ 0 h 6689878"/>
              <a:gd name="csX2" fmla="*/ 11807687 w 12596144"/>
              <a:gd name="csY2" fmla="*/ 57165 h 6689878"/>
              <a:gd name="csX3" fmla="*/ 12125739 w 12596144"/>
              <a:gd name="csY3" fmla="*/ 1183599 h 6689878"/>
              <a:gd name="csX4" fmla="*/ 12596144 w 12596144"/>
              <a:gd name="csY4" fmla="*/ 2258585 h 6689878"/>
              <a:gd name="csX5" fmla="*/ 10992610 w 12596144"/>
              <a:gd name="csY5" fmla="*/ 6421591 h 6689878"/>
              <a:gd name="csX6" fmla="*/ 9720742 w 12596144"/>
              <a:gd name="csY6" fmla="*/ 6411059 h 6689878"/>
              <a:gd name="csX7" fmla="*/ 0 w 12596144"/>
              <a:gd name="csY7" fmla="*/ 6689878 h 6689878"/>
              <a:gd name="csX8" fmla="*/ 259306 w 12596144"/>
              <a:gd name="csY8" fmla="*/ 2357411 h 6689878"/>
              <a:gd name="csX9" fmla="*/ 334964 w 12596144"/>
              <a:gd name="csY9" fmla="*/ 238709 h 6689878"/>
              <a:gd name="csX0" fmla="*/ 334966 w 12596146"/>
              <a:gd name="csY0" fmla="*/ 238709 h 6689878"/>
              <a:gd name="csX1" fmla="*/ 6453811 w 12596146"/>
              <a:gd name="csY1" fmla="*/ 0 h 6689878"/>
              <a:gd name="csX2" fmla="*/ 11807689 w 12596146"/>
              <a:gd name="csY2" fmla="*/ 57165 h 6689878"/>
              <a:gd name="csX3" fmla="*/ 12125741 w 12596146"/>
              <a:gd name="csY3" fmla="*/ 1183599 h 6689878"/>
              <a:gd name="csX4" fmla="*/ 12596146 w 12596146"/>
              <a:gd name="csY4" fmla="*/ 2258585 h 6689878"/>
              <a:gd name="csX5" fmla="*/ 10992612 w 12596146"/>
              <a:gd name="csY5" fmla="*/ 6421591 h 6689878"/>
              <a:gd name="csX6" fmla="*/ 9720744 w 12596146"/>
              <a:gd name="csY6" fmla="*/ 6411059 h 6689878"/>
              <a:gd name="csX7" fmla="*/ 2 w 12596146"/>
              <a:gd name="csY7" fmla="*/ 6689878 h 6689878"/>
              <a:gd name="csX8" fmla="*/ 0 w 12596146"/>
              <a:gd name="csY8" fmla="*/ 2239118 h 6689878"/>
              <a:gd name="csX9" fmla="*/ 334966 w 12596146"/>
              <a:gd name="csY9" fmla="*/ 238709 h 6689878"/>
              <a:gd name="csX0" fmla="*/ 334966 w 12596146"/>
              <a:gd name="csY0" fmla="*/ 238709 h 6601158"/>
              <a:gd name="csX1" fmla="*/ 6453811 w 12596146"/>
              <a:gd name="csY1" fmla="*/ 0 h 6601158"/>
              <a:gd name="csX2" fmla="*/ 11807689 w 12596146"/>
              <a:gd name="csY2" fmla="*/ 57165 h 6601158"/>
              <a:gd name="csX3" fmla="*/ 12125741 w 12596146"/>
              <a:gd name="csY3" fmla="*/ 1183599 h 6601158"/>
              <a:gd name="csX4" fmla="*/ 12596146 w 12596146"/>
              <a:gd name="csY4" fmla="*/ 2258585 h 6601158"/>
              <a:gd name="csX5" fmla="*/ 10992612 w 12596146"/>
              <a:gd name="csY5" fmla="*/ 6421591 h 6601158"/>
              <a:gd name="csX6" fmla="*/ 9720744 w 12596146"/>
              <a:gd name="csY6" fmla="*/ 6411059 h 6601158"/>
              <a:gd name="csX7" fmla="*/ 276596 w 12596146"/>
              <a:gd name="csY7" fmla="*/ 6601158 h 6601158"/>
              <a:gd name="csX8" fmla="*/ 0 w 12596146"/>
              <a:gd name="csY8" fmla="*/ 2239118 h 6601158"/>
              <a:gd name="csX9" fmla="*/ 334966 w 12596146"/>
              <a:gd name="csY9" fmla="*/ 238709 h 66011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596146" h="6601158">
                <a:moveTo>
                  <a:pt x="334966" y="238709"/>
                </a:moveTo>
                <a:lnTo>
                  <a:pt x="6453811" y="0"/>
                </a:lnTo>
                <a:lnTo>
                  <a:pt x="11807689" y="57165"/>
                </a:lnTo>
                <a:lnTo>
                  <a:pt x="12125741" y="1183599"/>
                </a:lnTo>
                <a:lnTo>
                  <a:pt x="12596146" y="2258585"/>
                </a:lnTo>
                <a:lnTo>
                  <a:pt x="10992612" y="6421591"/>
                </a:lnTo>
                <a:lnTo>
                  <a:pt x="9720744" y="6411059"/>
                </a:lnTo>
                <a:lnTo>
                  <a:pt x="276596" y="6601158"/>
                </a:lnTo>
                <a:cubicBezTo>
                  <a:pt x="276595" y="5117571"/>
                  <a:pt x="1" y="3722705"/>
                  <a:pt x="0" y="2239118"/>
                </a:cubicBezTo>
                <a:lnTo>
                  <a:pt x="334966" y="238709"/>
                </a:lnTo>
                <a:close/>
              </a:path>
            </a:pathLst>
          </a:custGeom>
          <a:solidFill>
            <a:schemeClr val="bg2"/>
          </a:solidFill>
        </p:spPr>
        <p:txBody>
          <a:bodyPr/>
          <a:lstStyle/>
          <a:p>
            <a:r>
              <a:rPr lang="en-GB"/>
              <a:t>Click icon to add online image</a:t>
            </a:r>
            <a:endParaRPr lang="en-SE" dirty="0"/>
          </a:p>
        </p:txBody>
      </p:sp>
      <p:sp>
        <p:nvSpPr>
          <p:cNvPr id="5" name="Online Image Placeholder 5">
            <a:extLst>
              <a:ext uri="{FF2B5EF4-FFF2-40B4-BE49-F238E27FC236}">
                <a16:creationId xmlns:a16="http://schemas.microsoft.com/office/drawing/2014/main" id="{16436FEB-A9B9-6712-33D5-4A9FE0991C1A}"/>
              </a:ext>
            </a:extLst>
          </p:cNvPr>
          <p:cNvSpPr>
            <a:spLocks noGrp="1"/>
          </p:cNvSpPr>
          <p:nvPr>
            <p:ph type="clipArt" sz="quarter" idx="12"/>
          </p:nvPr>
        </p:nvSpPr>
        <p:spPr>
          <a:xfrm>
            <a:off x="293078" y="3701667"/>
            <a:ext cx="6229166" cy="2926606"/>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58000"/>
              <a:gd name="csX1" fmla="*/ 1696278 w 12192000"/>
              <a:gd name="csY1" fmla="*/ 13252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12487 w 12192000"/>
              <a:gd name="csY3" fmla="*/ 3843130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2059478 w 12192000"/>
              <a:gd name="csY2" fmla="*/ 265043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64626"/>
              <a:gd name="csX1" fmla="*/ 6453809 w 12192000"/>
              <a:gd name="csY1" fmla="*/ 516834 h 6864626"/>
              <a:gd name="csX2" fmla="*/ 11807687 w 12192000"/>
              <a:gd name="csY2" fmla="*/ 225287 h 6864626"/>
              <a:gd name="csX3" fmla="*/ 12125739 w 12192000"/>
              <a:gd name="csY3" fmla="*/ 1351721 h 6864626"/>
              <a:gd name="csX4" fmla="*/ 12192000 w 12192000"/>
              <a:gd name="csY4" fmla="*/ 6858000 h 6864626"/>
              <a:gd name="csX5" fmla="*/ 10681252 w 12192000"/>
              <a:gd name="csY5" fmla="*/ 6864626 h 6864626"/>
              <a:gd name="csX6" fmla="*/ 0 w 12192000"/>
              <a:gd name="csY6" fmla="*/ 6858000 h 6864626"/>
              <a:gd name="csX7" fmla="*/ 0 w 12192000"/>
              <a:gd name="csY7" fmla="*/ 0 h 6864626"/>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9263269 w 12192000"/>
              <a:gd name="csY5" fmla="*/ 6639339 h 6858000"/>
              <a:gd name="csX6" fmla="*/ 0 w 12192000"/>
              <a:gd name="csY6" fmla="*/ 6858000 h 6858000"/>
              <a:gd name="csX7" fmla="*/ 0 w 12192000"/>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9263269 w 12125739"/>
              <a:gd name="csY5" fmla="*/ 6639339 h 6858000"/>
              <a:gd name="csX6" fmla="*/ 0 w 12125739"/>
              <a:gd name="csY6" fmla="*/ 6858000 h 6858000"/>
              <a:gd name="csX7" fmla="*/ 0 w 12125739"/>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579956 w 12125739"/>
              <a:gd name="csY5" fmla="*/ 6557211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720742 w 12125739"/>
              <a:gd name="csY6" fmla="*/ 6579181 h 6858000"/>
              <a:gd name="csX7" fmla="*/ 0 w 12125739"/>
              <a:gd name="csY7" fmla="*/ 6858000 h 6858000"/>
              <a:gd name="csX8" fmla="*/ 0 w 12125739"/>
              <a:gd name="csY8" fmla="*/ 0 h 6858000"/>
              <a:gd name="csX0" fmla="*/ 0 w 12125739"/>
              <a:gd name="csY0" fmla="*/ 1077073 h 7935073"/>
              <a:gd name="csX1" fmla="*/ 8415366 w 12125739"/>
              <a:gd name="csY1" fmla="*/ 0 h 7935073"/>
              <a:gd name="csX2" fmla="*/ 11807687 w 12125739"/>
              <a:gd name="csY2" fmla="*/ 1302360 h 7935073"/>
              <a:gd name="csX3" fmla="*/ 12125739 w 12125739"/>
              <a:gd name="csY3" fmla="*/ 2428794 h 7935073"/>
              <a:gd name="csX4" fmla="*/ 12104862 w 12125739"/>
              <a:gd name="csY4" fmla="*/ 7513968 h 7935073"/>
              <a:gd name="csX5" fmla="*/ 10746971 w 12125739"/>
              <a:gd name="csY5" fmla="*/ 7521488 h 7935073"/>
              <a:gd name="csX6" fmla="*/ 9720742 w 12125739"/>
              <a:gd name="csY6" fmla="*/ 7656254 h 7935073"/>
              <a:gd name="csX7" fmla="*/ 0 w 12125739"/>
              <a:gd name="csY7" fmla="*/ 7935073 h 7935073"/>
              <a:gd name="csX8" fmla="*/ 0 w 12125739"/>
              <a:gd name="csY8" fmla="*/ 1077073 h 7935073"/>
              <a:gd name="csX0" fmla="*/ 0 w 12125739"/>
              <a:gd name="csY0" fmla="*/ 1077073 h 7935073"/>
              <a:gd name="csX1" fmla="*/ 8415366 w 12125739"/>
              <a:gd name="csY1" fmla="*/ 0 h 7935073"/>
              <a:gd name="csX2" fmla="*/ 11999060 w 12125739"/>
              <a:gd name="csY2" fmla="*/ 211793 h 7935073"/>
              <a:gd name="csX3" fmla="*/ 12125739 w 12125739"/>
              <a:gd name="csY3" fmla="*/ 2428794 h 7935073"/>
              <a:gd name="csX4" fmla="*/ 12104862 w 12125739"/>
              <a:gd name="csY4" fmla="*/ 7513968 h 7935073"/>
              <a:gd name="csX5" fmla="*/ 10746971 w 12125739"/>
              <a:gd name="csY5" fmla="*/ 7521488 h 7935073"/>
              <a:gd name="csX6" fmla="*/ 9720742 w 12125739"/>
              <a:gd name="csY6" fmla="*/ 7656254 h 7935073"/>
              <a:gd name="csX7" fmla="*/ 0 w 12125739"/>
              <a:gd name="csY7" fmla="*/ 7935073 h 7935073"/>
              <a:gd name="csX8" fmla="*/ 0 w 12125739"/>
              <a:gd name="csY8" fmla="*/ 1077073 h 7935073"/>
              <a:gd name="csX0" fmla="*/ 0 w 12125739"/>
              <a:gd name="csY0" fmla="*/ 1077073 h 8243482"/>
              <a:gd name="csX1" fmla="*/ 8415366 w 12125739"/>
              <a:gd name="csY1" fmla="*/ 0 h 8243482"/>
              <a:gd name="csX2" fmla="*/ 11999060 w 12125739"/>
              <a:gd name="csY2" fmla="*/ 211793 h 8243482"/>
              <a:gd name="csX3" fmla="*/ 12125739 w 12125739"/>
              <a:gd name="csY3" fmla="*/ 2428794 h 8243482"/>
              <a:gd name="csX4" fmla="*/ 12104862 w 12125739"/>
              <a:gd name="csY4" fmla="*/ 7513968 h 8243482"/>
              <a:gd name="csX5" fmla="*/ 10746971 w 12125739"/>
              <a:gd name="csY5" fmla="*/ 7521488 h 8243482"/>
              <a:gd name="csX6" fmla="*/ 534916 w 12125739"/>
              <a:gd name="csY6" fmla="*/ 8243482 h 8243482"/>
              <a:gd name="csX7" fmla="*/ 0 w 12125739"/>
              <a:gd name="csY7" fmla="*/ 7935073 h 8243482"/>
              <a:gd name="csX8" fmla="*/ 0 w 12125739"/>
              <a:gd name="csY8" fmla="*/ 1077073 h 8243482"/>
              <a:gd name="csX0" fmla="*/ 462481 w 12588220"/>
              <a:gd name="csY0" fmla="*/ 1077073 h 8243482"/>
              <a:gd name="csX1" fmla="*/ 8877847 w 12588220"/>
              <a:gd name="csY1" fmla="*/ 0 h 8243482"/>
              <a:gd name="csX2" fmla="*/ 12461541 w 12588220"/>
              <a:gd name="csY2" fmla="*/ 211793 h 8243482"/>
              <a:gd name="csX3" fmla="*/ 12588220 w 12588220"/>
              <a:gd name="csY3" fmla="*/ 2428794 h 8243482"/>
              <a:gd name="csX4" fmla="*/ 12567343 w 12588220"/>
              <a:gd name="csY4" fmla="*/ 7513968 h 8243482"/>
              <a:gd name="csX5" fmla="*/ 11209452 w 12588220"/>
              <a:gd name="csY5" fmla="*/ 7521488 h 8243482"/>
              <a:gd name="csX6" fmla="*/ 997397 w 12588220"/>
              <a:gd name="csY6" fmla="*/ 8243482 h 8243482"/>
              <a:gd name="csX7" fmla="*/ 0 w 12588220"/>
              <a:gd name="csY7" fmla="*/ 1936945 h 8243482"/>
              <a:gd name="csX8" fmla="*/ 462481 w 12588220"/>
              <a:gd name="csY8" fmla="*/ 1077073 h 8243482"/>
              <a:gd name="csX0" fmla="*/ 462481 w 12588220"/>
              <a:gd name="csY0" fmla="*/ 1077073 h 8243482"/>
              <a:gd name="csX1" fmla="*/ 8877847 w 12588220"/>
              <a:gd name="csY1" fmla="*/ 0 h 8243482"/>
              <a:gd name="csX2" fmla="*/ 12461541 w 12588220"/>
              <a:gd name="csY2" fmla="*/ 211793 h 8243482"/>
              <a:gd name="csX3" fmla="*/ 12588220 w 12588220"/>
              <a:gd name="csY3" fmla="*/ 2428794 h 8243482"/>
              <a:gd name="csX4" fmla="*/ 12567343 w 12588220"/>
              <a:gd name="csY4" fmla="*/ 7513968 h 8243482"/>
              <a:gd name="csX5" fmla="*/ 10587496 w 12588220"/>
              <a:gd name="csY5" fmla="*/ 7479542 h 8243482"/>
              <a:gd name="csX6" fmla="*/ 997397 w 12588220"/>
              <a:gd name="csY6" fmla="*/ 8243482 h 8243482"/>
              <a:gd name="csX7" fmla="*/ 0 w 12588220"/>
              <a:gd name="csY7" fmla="*/ 1936945 h 8243482"/>
              <a:gd name="csX8" fmla="*/ 462481 w 12588220"/>
              <a:gd name="csY8" fmla="*/ 1077073 h 8243482"/>
              <a:gd name="csX0" fmla="*/ 462481 w 12588220"/>
              <a:gd name="csY0" fmla="*/ 1077073 h 8243482"/>
              <a:gd name="csX1" fmla="*/ 8877847 w 12588220"/>
              <a:gd name="csY1" fmla="*/ 0 h 8243482"/>
              <a:gd name="csX2" fmla="*/ 12461541 w 12588220"/>
              <a:gd name="csY2" fmla="*/ 211793 h 8243482"/>
              <a:gd name="csX3" fmla="*/ 12588220 w 12588220"/>
              <a:gd name="csY3" fmla="*/ 2428794 h 8243482"/>
              <a:gd name="csX4" fmla="*/ 12344077 w 12588220"/>
              <a:gd name="csY4" fmla="*/ 7576884 h 8243482"/>
              <a:gd name="csX5" fmla="*/ 10587496 w 12588220"/>
              <a:gd name="csY5" fmla="*/ 7479542 h 8243482"/>
              <a:gd name="csX6" fmla="*/ 997397 w 12588220"/>
              <a:gd name="csY6" fmla="*/ 8243482 h 8243482"/>
              <a:gd name="csX7" fmla="*/ 0 w 12588220"/>
              <a:gd name="csY7" fmla="*/ 1936945 h 8243482"/>
              <a:gd name="csX8" fmla="*/ 462481 w 12588220"/>
              <a:gd name="csY8" fmla="*/ 1077073 h 8243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588220" h="8243482">
                <a:moveTo>
                  <a:pt x="462481" y="1077073"/>
                </a:moveTo>
                <a:lnTo>
                  <a:pt x="8877847" y="0"/>
                </a:lnTo>
                <a:lnTo>
                  <a:pt x="12461541" y="211793"/>
                </a:lnTo>
                <a:lnTo>
                  <a:pt x="12588220" y="2428794"/>
                </a:lnTo>
                <a:lnTo>
                  <a:pt x="12344077" y="7576884"/>
                </a:lnTo>
                <a:lnTo>
                  <a:pt x="10587496" y="7479542"/>
                </a:lnTo>
                <a:lnTo>
                  <a:pt x="997397" y="8243482"/>
                </a:lnTo>
                <a:lnTo>
                  <a:pt x="0" y="1936945"/>
                </a:lnTo>
                <a:lnTo>
                  <a:pt x="462481" y="1077073"/>
                </a:lnTo>
                <a:close/>
              </a:path>
            </a:pathLst>
          </a:custGeom>
          <a:solidFill>
            <a:schemeClr val="accent5"/>
          </a:solidFill>
        </p:spPr>
        <p:txBody>
          <a:bodyPr/>
          <a:lstStyle/>
          <a:p>
            <a:r>
              <a:rPr lang="en-GB"/>
              <a:t>Click icon to add online image</a:t>
            </a:r>
            <a:endParaRPr lang="en-SE" dirty="0"/>
          </a:p>
        </p:txBody>
      </p:sp>
      <p:sp>
        <p:nvSpPr>
          <p:cNvPr id="6" name="Online Image Placeholder 5">
            <a:extLst>
              <a:ext uri="{FF2B5EF4-FFF2-40B4-BE49-F238E27FC236}">
                <a16:creationId xmlns:a16="http://schemas.microsoft.com/office/drawing/2014/main" id="{E59CCA41-DBFD-E6EB-B08D-B9C8D45914ED}"/>
              </a:ext>
            </a:extLst>
          </p:cNvPr>
          <p:cNvSpPr>
            <a:spLocks noGrp="1"/>
          </p:cNvSpPr>
          <p:nvPr>
            <p:ph type="clipArt" sz="quarter" idx="13"/>
          </p:nvPr>
        </p:nvSpPr>
        <p:spPr>
          <a:xfrm>
            <a:off x="6929438" y="3428999"/>
            <a:ext cx="4969484" cy="2828925"/>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58000"/>
              <a:gd name="csX1" fmla="*/ 1696278 w 12192000"/>
              <a:gd name="csY1" fmla="*/ 13252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12487 w 12192000"/>
              <a:gd name="csY3" fmla="*/ 3843130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2059478 w 12192000"/>
              <a:gd name="csY2" fmla="*/ 265043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64626"/>
              <a:gd name="csX1" fmla="*/ 6453809 w 12192000"/>
              <a:gd name="csY1" fmla="*/ 516834 h 6864626"/>
              <a:gd name="csX2" fmla="*/ 11807687 w 12192000"/>
              <a:gd name="csY2" fmla="*/ 225287 h 6864626"/>
              <a:gd name="csX3" fmla="*/ 12125739 w 12192000"/>
              <a:gd name="csY3" fmla="*/ 1351721 h 6864626"/>
              <a:gd name="csX4" fmla="*/ 12192000 w 12192000"/>
              <a:gd name="csY4" fmla="*/ 6858000 h 6864626"/>
              <a:gd name="csX5" fmla="*/ 10681252 w 12192000"/>
              <a:gd name="csY5" fmla="*/ 6864626 h 6864626"/>
              <a:gd name="csX6" fmla="*/ 0 w 12192000"/>
              <a:gd name="csY6" fmla="*/ 6858000 h 6864626"/>
              <a:gd name="csX7" fmla="*/ 0 w 12192000"/>
              <a:gd name="csY7" fmla="*/ 0 h 6864626"/>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9263269 w 12192000"/>
              <a:gd name="csY5" fmla="*/ 6639339 h 6858000"/>
              <a:gd name="csX6" fmla="*/ 0 w 12192000"/>
              <a:gd name="csY6" fmla="*/ 6858000 h 6858000"/>
              <a:gd name="csX7" fmla="*/ 0 w 12192000"/>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9263269 w 12125739"/>
              <a:gd name="csY5" fmla="*/ 6639339 h 6858000"/>
              <a:gd name="csX6" fmla="*/ 0 w 12125739"/>
              <a:gd name="csY6" fmla="*/ 6858000 h 6858000"/>
              <a:gd name="csX7" fmla="*/ 0 w 12125739"/>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579956 w 12125739"/>
              <a:gd name="csY5" fmla="*/ 6557211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720742 w 12125739"/>
              <a:gd name="csY6" fmla="*/ 6579181 h 6858000"/>
              <a:gd name="csX7" fmla="*/ 0 w 12125739"/>
              <a:gd name="csY7" fmla="*/ 6858000 h 6858000"/>
              <a:gd name="csX8" fmla="*/ 0 w 12125739"/>
              <a:gd name="csY8" fmla="*/ 0 h 6858000"/>
              <a:gd name="csX0" fmla="*/ 0 w 12125739"/>
              <a:gd name="csY0" fmla="*/ 166060 h 7024060"/>
              <a:gd name="csX1" fmla="*/ 9937446 w 12125739"/>
              <a:gd name="csY1" fmla="*/ 0 h 7024060"/>
              <a:gd name="csX2" fmla="*/ 11807687 w 12125739"/>
              <a:gd name="csY2" fmla="*/ 391347 h 7024060"/>
              <a:gd name="csX3" fmla="*/ 12125739 w 12125739"/>
              <a:gd name="csY3" fmla="*/ 1517781 h 7024060"/>
              <a:gd name="csX4" fmla="*/ 12104862 w 12125739"/>
              <a:gd name="csY4" fmla="*/ 6602955 h 7024060"/>
              <a:gd name="csX5" fmla="*/ 10746971 w 12125739"/>
              <a:gd name="csY5" fmla="*/ 6610475 h 7024060"/>
              <a:gd name="csX6" fmla="*/ 9720742 w 12125739"/>
              <a:gd name="csY6" fmla="*/ 6745241 h 7024060"/>
              <a:gd name="csX7" fmla="*/ 0 w 12125739"/>
              <a:gd name="csY7" fmla="*/ 7024060 h 7024060"/>
              <a:gd name="csX8" fmla="*/ 0 w 12125739"/>
              <a:gd name="csY8" fmla="*/ 166060 h 7024060"/>
              <a:gd name="csX0" fmla="*/ 0 w 12125739"/>
              <a:gd name="csY0" fmla="*/ 166060 h 7024060"/>
              <a:gd name="csX1" fmla="*/ 9937446 w 12125739"/>
              <a:gd name="csY1" fmla="*/ 0 h 7024060"/>
              <a:gd name="csX2" fmla="*/ 11807687 w 12125739"/>
              <a:gd name="csY2" fmla="*/ 391347 h 7024060"/>
              <a:gd name="csX3" fmla="*/ 12125739 w 12125739"/>
              <a:gd name="csY3" fmla="*/ 1517781 h 7024060"/>
              <a:gd name="csX4" fmla="*/ 12104862 w 12125739"/>
              <a:gd name="csY4" fmla="*/ 6602955 h 7024060"/>
              <a:gd name="csX5" fmla="*/ 11796526 w 12125739"/>
              <a:gd name="csY5" fmla="*/ 6799361 h 7024060"/>
              <a:gd name="csX6" fmla="*/ 9720742 w 12125739"/>
              <a:gd name="csY6" fmla="*/ 6745241 h 7024060"/>
              <a:gd name="csX7" fmla="*/ 0 w 12125739"/>
              <a:gd name="csY7" fmla="*/ 7024060 h 7024060"/>
              <a:gd name="csX8" fmla="*/ 0 w 12125739"/>
              <a:gd name="csY8" fmla="*/ 166060 h 7024060"/>
              <a:gd name="csX0" fmla="*/ 3726 w 12129465"/>
              <a:gd name="csY0" fmla="*/ 166060 h 7024060"/>
              <a:gd name="csX1" fmla="*/ 9941172 w 12129465"/>
              <a:gd name="csY1" fmla="*/ 0 h 7024060"/>
              <a:gd name="csX2" fmla="*/ 11811413 w 12129465"/>
              <a:gd name="csY2" fmla="*/ 391347 h 7024060"/>
              <a:gd name="csX3" fmla="*/ 12129465 w 12129465"/>
              <a:gd name="csY3" fmla="*/ 1517781 h 7024060"/>
              <a:gd name="csX4" fmla="*/ 12108588 w 12129465"/>
              <a:gd name="csY4" fmla="*/ 6602955 h 7024060"/>
              <a:gd name="csX5" fmla="*/ 11800252 w 12129465"/>
              <a:gd name="csY5" fmla="*/ 6799361 h 7024060"/>
              <a:gd name="csX6" fmla="*/ 9724468 w 12129465"/>
              <a:gd name="csY6" fmla="*/ 6745241 h 7024060"/>
              <a:gd name="csX7" fmla="*/ 3726 w 12129465"/>
              <a:gd name="csY7" fmla="*/ 7024060 h 7024060"/>
              <a:gd name="csX8" fmla="*/ 0 w 12129465"/>
              <a:gd name="csY8" fmla="*/ 3797398 h 7024060"/>
              <a:gd name="csX9" fmla="*/ 3726 w 12129465"/>
              <a:gd name="csY9" fmla="*/ 166060 h 7024060"/>
              <a:gd name="csX0" fmla="*/ 294027 w 12419766"/>
              <a:gd name="csY0" fmla="*/ 166060 h 7024060"/>
              <a:gd name="csX1" fmla="*/ 10231473 w 12419766"/>
              <a:gd name="csY1" fmla="*/ 0 h 7024060"/>
              <a:gd name="csX2" fmla="*/ 12101714 w 12419766"/>
              <a:gd name="csY2" fmla="*/ 391347 h 7024060"/>
              <a:gd name="csX3" fmla="*/ 12419766 w 12419766"/>
              <a:gd name="csY3" fmla="*/ 1517781 h 7024060"/>
              <a:gd name="csX4" fmla="*/ 12398889 w 12419766"/>
              <a:gd name="csY4" fmla="*/ 6602955 h 7024060"/>
              <a:gd name="csX5" fmla="*/ 12090553 w 12419766"/>
              <a:gd name="csY5" fmla="*/ 6799361 h 7024060"/>
              <a:gd name="csX6" fmla="*/ 10014769 w 12419766"/>
              <a:gd name="csY6" fmla="*/ 6745241 h 7024060"/>
              <a:gd name="csX7" fmla="*/ 294027 w 12419766"/>
              <a:gd name="csY7" fmla="*/ 7024060 h 7024060"/>
              <a:gd name="csX8" fmla="*/ 0 w 12419766"/>
              <a:gd name="csY8" fmla="*/ 629933 h 7024060"/>
              <a:gd name="csX9" fmla="*/ 294027 w 12419766"/>
              <a:gd name="csY9" fmla="*/ 166060 h 7024060"/>
              <a:gd name="csX0" fmla="*/ 294027 w 12419766"/>
              <a:gd name="csY0" fmla="*/ 441822 h 7299822"/>
              <a:gd name="csX1" fmla="*/ 9708961 w 12419766"/>
              <a:gd name="csY1" fmla="*/ 0 h 7299822"/>
              <a:gd name="csX2" fmla="*/ 12101714 w 12419766"/>
              <a:gd name="csY2" fmla="*/ 667109 h 7299822"/>
              <a:gd name="csX3" fmla="*/ 12419766 w 12419766"/>
              <a:gd name="csY3" fmla="*/ 1793543 h 7299822"/>
              <a:gd name="csX4" fmla="*/ 12398889 w 12419766"/>
              <a:gd name="csY4" fmla="*/ 6878717 h 7299822"/>
              <a:gd name="csX5" fmla="*/ 12090553 w 12419766"/>
              <a:gd name="csY5" fmla="*/ 7075123 h 7299822"/>
              <a:gd name="csX6" fmla="*/ 10014769 w 12419766"/>
              <a:gd name="csY6" fmla="*/ 7021003 h 7299822"/>
              <a:gd name="csX7" fmla="*/ 294027 w 12419766"/>
              <a:gd name="csY7" fmla="*/ 7299822 h 7299822"/>
              <a:gd name="csX8" fmla="*/ 0 w 12419766"/>
              <a:gd name="csY8" fmla="*/ 905695 h 7299822"/>
              <a:gd name="csX9" fmla="*/ 294027 w 12419766"/>
              <a:gd name="csY9" fmla="*/ 441822 h 72998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419766" h="7299822">
                <a:moveTo>
                  <a:pt x="294027" y="441822"/>
                </a:moveTo>
                <a:lnTo>
                  <a:pt x="9708961" y="0"/>
                </a:lnTo>
                <a:lnTo>
                  <a:pt x="12101714" y="667109"/>
                </a:lnTo>
                <a:lnTo>
                  <a:pt x="12419766" y="1793543"/>
                </a:lnTo>
                <a:lnTo>
                  <a:pt x="12398889" y="6878717"/>
                </a:lnTo>
                <a:lnTo>
                  <a:pt x="12090553" y="7075123"/>
                </a:lnTo>
                <a:lnTo>
                  <a:pt x="10014769" y="7021003"/>
                </a:lnTo>
                <a:lnTo>
                  <a:pt x="294027" y="7299822"/>
                </a:lnTo>
                <a:lnTo>
                  <a:pt x="0" y="905695"/>
                </a:lnTo>
                <a:lnTo>
                  <a:pt x="294027" y="441822"/>
                </a:lnTo>
                <a:close/>
              </a:path>
            </a:pathLst>
          </a:custGeom>
          <a:solidFill>
            <a:schemeClr val="bg2"/>
          </a:solidFill>
        </p:spPr>
        <p:txBody>
          <a:bodyPr/>
          <a:lstStyle/>
          <a:p>
            <a:r>
              <a:rPr lang="en-GB"/>
              <a:t>Click icon to add online image</a:t>
            </a:r>
            <a:endParaRPr lang="en-SE" dirty="0"/>
          </a:p>
        </p:txBody>
      </p:sp>
      <p:sp>
        <p:nvSpPr>
          <p:cNvPr id="7" name="TextBox 6">
            <a:extLst>
              <a:ext uri="{FF2B5EF4-FFF2-40B4-BE49-F238E27FC236}">
                <a16:creationId xmlns:a16="http://schemas.microsoft.com/office/drawing/2014/main" id="{10F1B6FD-6CE3-D851-44C0-EFBA0EDF3EDD}"/>
              </a:ext>
            </a:extLst>
          </p:cNvPr>
          <p:cNvSpPr txBox="1"/>
          <p:nvPr userDrawn="1"/>
        </p:nvSpPr>
        <p:spPr>
          <a:xfrm>
            <a:off x="5986463" y="885825"/>
            <a:ext cx="0" cy="0"/>
          </a:xfrm>
          <a:prstGeom prst="rect">
            <a:avLst/>
          </a:prstGeom>
          <a:blipFill dpi="0" rotWithShape="1">
            <a:blip>
              <a:alphaModFix amt="94490"/>
              <a:extLst>
                <a:ext uri="{96DAC541-7B7A-43D3-8B79-37D633B846F1}">
                  <asvg:svgBlip xmlns:asvg="http://schemas.microsoft.com/office/drawing/2016/SVG/main" r:embed="rId3"/>
                </a:ext>
              </a:extLst>
            </a:blip>
            <a:srcRect/>
            <a:stretch>
              <a:fillRect/>
            </a:stretch>
          </a:blipFill>
        </p:spPr>
        <p:txBody>
          <a:bodyPr wrap="none" lIns="360000" tIns="216000" rtlCol="0">
            <a:normAutofit fontScale="25000" lnSpcReduction="20000"/>
          </a:bodyPr>
          <a:lstStyle/>
          <a:p>
            <a:pPr algn="l"/>
            <a:endParaRPr lang="en-SE" sz="2000" b="0" i="0" dirty="0">
              <a:latin typeface="Roboto Medium" panose="02000000000000000000" pitchFamily="2" charset="0"/>
              <a:ea typeface="Roboto Medium" panose="02000000000000000000" pitchFamily="2" charset="0"/>
            </a:endParaRPr>
          </a:p>
        </p:txBody>
      </p:sp>
      <p:sp>
        <p:nvSpPr>
          <p:cNvPr id="8" name="TextBox 7">
            <a:extLst>
              <a:ext uri="{FF2B5EF4-FFF2-40B4-BE49-F238E27FC236}">
                <a16:creationId xmlns:a16="http://schemas.microsoft.com/office/drawing/2014/main" id="{7EEADAF7-6EF7-AE9F-7460-F4EADB5FC316}"/>
              </a:ext>
            </a:extLst>
          </p:cNvPr>
          <p:cNvSpPr txBox="1"/>
          <p:nvPr userDrawn="1"/>
        </p:nvSpPr>
        <p:spPr>
          <a:xfrm>
            <a:off x="4187687" y="-357809"/>
            <a:ext cx="0" cy="0"/>
          </a:xfrm>
          <a:prstGeom prst="rect">
            <a:avLst/>
          </a:prstGeom>
          <a:blipFill>
            <a:blip>
              <a:extLst>
                <a:ext uri="{96DAC541-7B7A-43D3-8B79-37D633B846F1}">
                  <asvg:svgBlip xmlns:asvg="http://schemas.microsoft.com/office/drawing/2016/SVG/main" r:embed="rId4"/>
                </a:ext>
              </a:extLst>
            </a:blip>
            <a:stretch>
              <a:fillRect/>
            </a:stretch>
          </a:blipFill>
        </p:spPr>
        <p:txBody>
          <a:bodyPr wrap="none" lIns="360000" tIns="216000" rtlCol="0">
            <a:normAutofit fontScale="25000" lnSpcReduction="20000"/>
          </a:bodyPr>
          <a:lstStyle/>
          <a:p>
            <a:pPr algn="l"/>
            <a:endParaRPr lang="en-SE" sz="1800" b="0" i="0" dirty="0">
              <a:solidFill>
                <a:schemeClr val="tx2"/>
              </a:solidFill>
              <a:latin typeface="+mn-lt"/>
              <a:ea typeface="Roboto Medium" panose="02000000000000000000" pitchFamily="2" charset="0"/>
            </a:endParaRPr>
          </a:p>
        </p:txBody>
      </p:sp>
    </p:spTree>
    <p:extLst>
      <p:ext uri="{BB962C8B-B14F-4D97-AF65-F5344CB8AC3E}">
        <p14:creationId xmlns:p14="http://schemas.microsoft.com/office/powerpoint/2010/main" val="15238039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om utan rubri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515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7742817"/>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0" r:id="rId3"/>
    <p:sldLayoutId id="2147483672" r:id="rId4"/>
    <p:sldLayoutId id="2147483670" r:id="rId5"/>
    <p:sldLayoutId id="2147483665" r:id="rId6"/>
    <p:sldLayoutId id="2147483655" r:id="rId7"/>
    <p:sldLayoutId id="2147483662" r:id="rId8"/>
    <p:sldLayoutId id="2147483667" r:id="rId9"/>
    <p:sldLayoutId id="2147483664" r:id="rId10"/>
    <p:sldLayoutId id="2147483660" r:id="rId11"/>
    <p:sldLayoutId id="2147483668" r:id="rId12"/>
    <p:sldLayoutId id="2147483669" r:id="rId13"/>
  </p:sldLayoutIdLst>
  <p:txStyles>
    <p:titleStyle>
      <a:lvl1pPr algn="l" defTabSz="914400" rtl="0" eaLnBrk="1" latinLnBrk="0" hangingPunct="1">
        <a:lnSpc>
          <a:spcPct val="90000"/>
        </a:lnSpc>
        <a:spcBef>
          <a:spcPct val="0"/>
        </a:spcBef>
        <a:buNone/>
        <a:defRPr sz="4400" b="1" i="0" kern="1200">
          <a:solidFill>
            <a:schemeClr val="bg1"/>
          </a:solidFill>
          <a:latin typeface="Roboto Condensed" panose="02000000000000000000" pitchFamily="2" charset="0"/>
          <a:ea typeface="Roboto Condensed" panose="02000000000000000000" pitchFamily="2" charset="0"/>
          <a:cs typeface="+mj-cs"/>
        </a:defRPr>
      </a:lvl1pPr>
    </p:titleStyle>
    <p:bodyStyle>
      <a:lvl1pPr marL="0" indent="0" algn="l" defTabSz="914400" rtl="0" eaLnBrk="1" latinLnBrk="0" hangingPunct="1">
        <a:lnSpc>
          <a:spcPct val="90000"/>
        </a:lnSpc>
        <a:spcBef>
          <a:spcPts val="1000"/>
        </a:spcBef>
        <a:buFontTx/>
        <a:buNone/>
        <a:defRPr sz="2800" b="0" i="0" kern="1200">
          <a:solidFill>
            <a:schemeClr val="tx1"/>
          </a:solidFill>
          <a:latin typeface="Roboto Medium" panose="02000000000000000000" pitchFamily="2" charset="0"/>
          <a:ea typeface="Roboto Medium"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Medium" panose="02000000000000000000" pitchFamily="2" charset="0"/>
          <a:ea typeface="Roboto Medium"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Medium" panose="02000000000000000000" pitchFamily="2" charset="0"/>
          <a:ea typeface="Roboto Medium"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Medium" panose="02000000000000000000" pitchFamily="2" charset="0"/>
          <a:ea typeface="Roboto Medium"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Medium" panose="02000000000000000000" pitchFamily="2" charset="0"/>
          <a:ea typeface="Roboto Medium"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linkedin-profile-image.magello.s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sv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svg"/><Relationship Id="rId1" Type="http://schemas.openxmlformats.org/officeDocument/2006/relationships/slideLayout" Target="../slideLayouts/slideLayout3.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9.sv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0.png"/><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Layout" Target="../slideLayouts/slideLayout12.xml"/><Relationship Id="rId5" Type="http://schemas.openxmlformats.org/officeDocument/2006/relationships/image" Target="../media/image25.sv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 Id="rId9" Type="http://schemas.openxmlformats.org/officeDocument/2006/relationships/image" Target="../media/image36.svg"/></Relationships>
</file>

<file path=ppt/slides/_rels/slide24.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7.svg"/><Relationship Id="rId7" Type="http://schemas.openxmlformats.org/officeDocument/2006/relationships/image" Target="../media/image40.sv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9.svg"/><Relationship Id="rId5" Type="http://schemas.openxmlformats.org/officeDocument/2006/relationships/image" Target="../media/image39.svg"/><Relationship Id="rId4" Type="http://schemas.openxmlformats.org/officeDocument/2006/relationships/image" Target="../media/image38.svg"/></Relationships>
</file>

<file path=ppt/slides/_rels/slide25.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45.svg"/><Relationship Id="rId5" Type="http://schemas.openxmlformats.org/officeDocument/2006/relationships/image" Target="../media/image44.svg"/><Relationship Id="rId4" Type="http://schemas.openxmlformats.org/officeDocument/2006/relationships/image" Target="../media/image43.svg"/></Relationships>
</file>

<file path=ppt/slides/_rels/slide26.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54.svg"/><Relationship Id="rId18" Type="http://schemas.openxmlformats.org/officeDocument/2006/relationships/image" Target="../media/image59.svg"/><Relationship Id="rId26" Type="http://schemas.openxmlformats.org/officeDocument/2006/relationships/image" Target="../media/image66.svg"/><Relationship Id="rId3" Type="http://schemas.openxmlformats.org/officeDocument/2006/relationships/image" Target="../media/image46.svg"/><Relationship Id="rId21" Type="http://schemas.openxmlformats.org/officeDocument/2006/relationships/image" Target="../media/image62.svg"/><Relationship Id="rId7" Type="http://schemas.openxmlformats.org/officeDocument/2006/relationships/image" Target="../media/image49.svg"/><Relationship Id="rId12" Type="http://schemas.openxmlformats.org/officeDocument/2006/relationships/image" Target="../media/image53.svg"/><Relationship Id="rId17" Type="http://schemas.openxmlformats.org/officeDocument/2006/relationships/image" Target="../media/image58.svg"/><Relationship Id="rId25" Type="http://schemas.openxmlformats.org/officeDocument/2006/relationships/image" Target="../media/image65.svg"/><Relationship Id="rId2" Type="http://schemas.openxmlformats.org/officeDocument/2006/relationships/notesSlide" Target="../notesSlides/notesSlide8.xml"/><Relationship Id="rId16" Type="http://schemas.openxmlformats.org/officeDocument/2006/relationships/image" Target="../media/image57.svg"/><Relationship Id="rId20" Type="http://schemas.openxmlformats.org/officeDocument/2006/relationships/image" Target="../media/image61.svg"/><Relationship Id="rId29" Type="http://schemas.openxmlformats.org/officeDocument/2006/relationships/image" Target="../media/image69.svg"/><Relationship Id="rId1" Type="http://schemas.openxmlformats.org/officeDocument/2006/relationships/slideLayout" Target="../slideLayouts/slideLayout13.xml"/><Relationship Id="rId6" Type="http://schemas.openxmlformats.org/officeDocument/2006/relationships/image" Target="../media/image48.svg"/><Relationship Id="rId11" Type="http://schemas.openxmlformats.org/officeDocument/2006/relationships/image" Target="../media/image18.svg"/><Relationship Id="rId24" Type="http://schemas.openxmlformats.org/officeDocument/2006/relationships/image" Target="../media/image64.svg"/><Relationship Id="rId5" Type="http://schemas.openxmlformats.org/officeDocument/2006/relationships/image" Target="../media/image17.svg"/><Relationship Id="rId15" Type="http://schemas.openxmlformats.org/officeDocument/2006/relationships/image" Target="../media/image56.svg"/><Relationship Id="rId23" Type="http://schemas.openxmlformats.org/officeDocument/2006/relationships/image" Target="../media/image63.svg"/><Relationship Id="rId28" Type="http://schemas.openxmlformats.org/officeDocument/2006/relationships/image" Target="../media/image68.svg"/><Relationship Id="rId10" Type="http://schemas.openxmlformats.org/officeDocument/2006/relationships/image" Target="../media/image52.svg"/><Relationship Id="rId19" Type="http://schemas.openxmlformats.org/officeDocument/2006/relationships/image" Target="../media/image60.svg"/><Relationship Id="rId4" Type="http://schemas.openxmlformats.org/officeDocument/2006/relationships/image" Target="../media/image47.svg"/><Relationship Id="rId9" Type="http://schemas.openxmlformats.org/officeDocument/2006/relationships/image" Target="../media/image51.svg"/><Relationship Id="rId14" Type="http://schemas.openxmlformats.org/officeDocument/2006/relationships/image" Target="../media/image55.svg"/><Relationship Id="rId22" Type="http://schemas.openxmlformats.org/officeDocument/2006/relationships/image" Target="../media/image23.svg"/><Relationship Id="rId27" Type="http://schemas.openxmlformats.org/officeDocument/2006/relationships/image" Target="../media/image67.svg"/></Relationships>
</file>

<file path=ppt/slides/_rels/slide27.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svg"/><Relationship Id="rId7" Type="http://schemas.openxmlformats.org/officeDocument/2006/relationships/image" Target="../media/image74.sv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73.svg"/><Relationship Id="rId5" Type="http://schemas.openxmlformats.org/officeDocument/2006/relationships/image" Target="../media/image72.svg"/><Relationship Id="rId4" Type="http://schemas.openxmlformats.org/officeDocument/2006/relationships/image" Target="../media/image71.svg"/><Relationship Id="rId9" Type="http://schemas.openxmlformats.org/officeDocument/2006/relationships/image" Target="../media/image76.svg"/></Relationships>
</file>

<file path=ppt/slides/_rels/slide28.xml.rels><?xml version="1.0" encoding="UTF-8" standalone="yes"?>
<Relationships xmlns="http://schemas.openxmlformats.org/package/2006/relationships"><Relationship Id="rId8" Type="http://schemas.openxmlformats.org/officeDocument/2006/relationships/image" Target="../media/image82.svg"/><Relationship Id="rId3" Type="http://schemas.openxmlformats.org/officeDocument/2006/relationships/image" Target="../media/image77.svg"/><Relationship Id="rId7" Type="http://schemas.openxmlformats.org/officeDocument/2006/relationships/image" Target="../media/image81.sv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80.svg"/><Relationship Id="rId5" Type="http://schemas.openxmlformats.org/officeDocument/2006/relationships/image" Target="../media/image79.svg"/><Relationship Id="rId4" Type="http://schemas.openxmlformats.org/officeDocument/2006/relationships/image" Target="../media/image78.svg"/><Relationship Id="rId9" Type="http://schemas.openxmlformats.org/officeDocument/2006/relationships/image" Target="../media/image8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20EEE809-069D-F690-16C1-E339515E476F}"/>
              </a:ext>
            </a:extLst>
          </p:cNvPr>
          <p:cNvPicPr>
            <a:picLocks noGrp="1" noChangeAspect="1"/>
          </p:cNvPicPr>
          <p:nvPr>
            <p:ph type="pic" idx="1"/>
          </p:nvPr>
        </p:nvPicPr>
        <p:blipFill>
          <a:blip r:embed="rId3"/>
          <a:srcRect t="1124" b="1124"/>
          <a:stretch>
            <a:fillRect/>
          </a:stretch>
        </p:blipFill>
        <p:spPr>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82581"/>
              <a:gd name="csX1" fmla="*/ 12192000 w 12192000"/>
              <a:gd name="csY1" fmla="*/ 0 h 6882581"/>
              <a:gd name="csX2" fmla="*/ 12192000 w 12192000"/>
              <a:gd name="csY2" fmla="*/ 6858000 h 6882581"/>
              <a:gd name="csX3" fmla="*/ 8032955 w 12192000"/>
              <a:gd name="csY3" fmla="*/ 6882581 h 6882581"/>
              <a:gd name="csX4" fmla="*/ 0 w 12192000"/>
              <a:gd name="csY4" fmla="*/ 6858000 h 6882581"/>
              <a:gd name="csX5" fmla="*/ 0 w 12192000"/>
              <a:gd name="csY5" fmla="*/ 0 h 6882581"/>
              <a:gd name="csX0" fmla="*/ 0 w 12192000"/>
              <a:gd name="csY0" fmla="*/ 0 h 6892413"/>
              <a:gd name="csX1" fmla="*/ 12192000 w 12192000"/>
              <a:gd name="csY1" fmla="*/ 0 h 6892413"/>
              <a:gd name="csX2" fmla="*/ 12192000 w 12192000"/>
              <a:gd name="csY2" fmla="*/ 6858000 h 6892413"/>
              <a:gd name="csX3" fmla="*/ 9704439 w 12192000"/>
              <a:gd name="csY3" fmla="*/ 6892413 h 6892413"/>
              <a:gd name="csX4" fmla="*/ 8032955 w 12192000"/>
              <a:gd name="csY4" fmla="*/ 6882581 h 6892413"/>
              <a:gd name="csX5" fmla="*/ 0 w 12192000"/>
              <a:gd name="csY5" fmla="*/ 6858000 h 6892413"/>
              <a:gd name="csX6" fmla="*/ 0 w 12192000"/>
              <a:gd name="csY6" fmla="*/ 0 h 6892413"/>
              <a:gd name="csX0" fmla="*/ 0 w 12192000"/>
              <a:gd name="csY0" fmla="*/ 0 h 6892413"/>
              <a:gd name="csX1" fmla="*/ 12192000 w 12192000"/>
              <a:gd name="csY1" fmla="*/ 0 h 6892413"/>
              <a:gd name="csX2" fmla="*/ 12192000 w 12192000"/>
              <a:gd name="csY2" fmla="*/ 5638800 h 6892413"/>
              <a:gd name="csX3" fmla="*/ 9704439 w 12192000"/>
              <a:gd name="csY3" fmla="*/ 6892413 h 6892413"/>
              <a:gd name="csX4" fmla="*/ 8032955 w 12192000"/>
              <a:gd name="csY4" fmla="*/ 6882581 h 6892413"/>
              <a:gd name="csX5" fmla="*/ 0 w 12192000"/>
              <a:gd name="csY5" fmla="*/ 6858000 h 6892413"/>
              <a:gd name="csX6" fmla="*/ 0 w 12192000"/>
              <a:gd name="csY6" fmla="*/ 0 h 6892413"/>
              <a:gd name="csX0" fmla="*/ 0 w 12192000"/>
              <a:gd name="csY0" fmla="*/ 0 h 6882581"/>
              <a:gd name="csX1" fmla="*/ 12192000 w 12192000"/>
              <a:gd name="csY1" fmla="*/ 0 h 6882581"/>
              <a:gd name="csX2" fmla="*/ 12192000 w 12192000"/>
              <a:gd name="csY2" fmla="*/ 5638800 h 6882581"/>
              <a:gd name="csX3" fmla="*/ 9252155 w 12192000"/>
              <a:gd name="csY3" fmla="*/ 5633884 h 6882581"/>
              <a:gd name="csX4" fmla="*/ 8032955 w 12192000"/>
              <a:gd name="csY4" fmla="*/ 6882581 h 6882581"/>
              <a:gd name="csX5" fmla="*/ 0 w 12192000"/>
              <a:gd name="csY5" fmla="*/ 6858000 h 6882581"/>
              <a:gd name="csX6" fmla="*/ 0 w 12192000"/>
              <a:gd name="csY6" fmla="*/ 0 h 6882581"/>
              <a:gd name="csX0" fmla="*/ 0 w 12192000"/>
              <a:gd name="csY0" fmla="*/ 0 h 6882581"/>
              <a:gd name="csX1" fmla="*/ 12192000 w 12192000"/>
              <a:gd name="csY1" fmla="*/ 0 h 6882581"/>
              <a:gd name="csX2" fmla="*/ 12192000 w 12192000"/>
              <a:gd name="csY2" fmla="*/ 5638800 h 6882581"/>
              <a:gd name="csX3" fmla="*/ 9252155 w 12192000"/>
              <a:gd name="csY3" fmla="*/ 5633884 h 6882581"/>
              <a:gd name="csX4" fmla="*/ 8976852 w 12192000"/>
              <a:gd name="csY4" fmla="*/ 5909187 h 6882581"/>
              <a:gd name="csX5" fmla="*/ 8032955 w 12192000"/>
              <a:gd name="csY5" fmla="*/ 6882581 h 6882581"/>
              <a:gd name="csX6" fmla="*/ 0 w 12192000"/>
              <a:gd name="csY6" fmla="*/ 6858000 h 6882581"/>
              <a:gd name="csX7" fmla="*/ 0 w 12192000"/>
              <a:gd name="csY7" fmla="*/ 0 h 6882581"/>
              <a:gd name="csX0" fmla="*/ 0 w 12192000"/>
              <a:gd name="csY0" fmla="*/ 0 h 6882581"/>
              <a:gd name="csX1" fmla="*/ 12192000 w 12192000"/>
              <a:gd name="csY1" fmla="*/ 0 h 6882581"/>
              <a:gd name="csX2" fmla="*/ 12192000 w 12192000"/>
              <a:gd name="csY2" fmla="*/ 5638800 h 6882581"/>
              <a:gd name="csX3" fmla="*/ 9252155 w 12192000"/>
              <a:gd name="csY3" fmla="*/ 5633884 h 6882581"/>
              <a:gd name="csX4" fmla="*/ 8908026 w 12192000"/>
              <a:gd name="csY4" fmla="*/ 5840361 h 6882581"/>
              <a:gd name="csX5" fmla="*/ 8032955 w 12192000"/>
              <a:gd name="csY5" fmla="*/ 6882581 h 6882581"/>
              <a:gd name="csX6" fmla="*/ 0 w 12192000"/>
              <a:gd name="csY6" fmla="*/ 6858000 h 6882581"/>
              <a:gd name="csX7" fmla="*/ 0 w 12192000"/>
              <a:gd name="csY7" fmla="*/ 0 h 6882581"/>
              <a:gd name="csX0" fmla="*/ 0 w 12192000"/>
              <a:gd name="csY0" fmla="*/ 0 h 6862916"/>
              <a:gd name="csX1" fmla="*/ 12192000 w 12192000"/>
              <a:gd name="csY1" fmla="*/ 0 h 6862916"/>
              <a:gd name="csX2" fmla="*/ 12192000 w 12192000"/>
              <a:gd name="csY2" fmla="*/ 5638800 h 6862916"/>
              <a:gd name="csX3" fmla="*/ 9252155 w 12192000"/>
              <a:gd name="csY3" fmla="*/ 5633884 h 6862916"/>
              <a:gd name="csX4" fmla="*/ 8908026 w 12192000"/>
              <a:gd name="csY4" fmla="*/ 5840361 h 6862916"/>
              <a:gd name="csX5" fmla="*/ 7836309 w 12192000"/>
              <a:gd name="csY5" fmla="*/ 6862916 h 6862916"/>
              <a:gd name="csX6" fmla="*/ 0 w 12192000"/>
              <a:gd name="csY6" fmla="*/ 6858000 h 6862916"/>
              <a:gd name="csX7" fmla="*/ 0 w 12192000"/>
              <a:gd name="csY7" fmla="*/ 0 h 6862916"/>
              <a:gd name="csX0" fmla="*/ 0 w 12192000"/>
              <a:gd name="csY0" fmla="*/ 0 h 6862916"/>
              <a:gd name="csX1" fmla="*/ 12192000 w 12192000"/>
              <a:gd name="csY1" fmla="*/ 0 h 6862916"/>
              <a:gd name="csX2" fmla="*/ 12192000 w 12192000"/>
              <a:gd name="csY2" fmla="*/ 5638800 h 6862916"/>
              <a:gd name="csX3" fmla="*/ 9252155 w 12192000"/>
              <a:gd name="csY3" fmla="*/ 5633884 h 6862916"/>
              <a:gd name="csX4" fmla="*/ 8652387 w 12192000"/>
              <a:gd name="csY4" fmla="*/ 5781367 h 6862916"/>
              <a:gd name="csX5" fmla="*/ 7836309 w 12192000"/>
              <a:gd name="csY5" fmla="*/ 6862916 h 6862916"/>
              <a:gd name="csX6" fmla="*/ 0 w 12192000"/>
              <a:gd name="csY6" fmla="*/ 6858000 h 6862916"/>
              <a:gd name="csX7" fmla="*/ 0 w 12192000"/>
              <a:gd name="csY7" fmla="*/ 0 h 6862916"/>
              <a:gd name="csX0" fmla="*/ 0 w 12192000"/>
              <a:gd name="csY0" fmla="*/ 0 h 6862916"/>
              <a:gd name="csX1" fmla="*/ 12192000 w 12192000"/>
              <a:gd name="csY1" fmla="*/ 0 h 6862916"/>
              <a:gd name="csX2" fmla="*/ 12192000 w 12192000"/>
              <a:gd name="csY2" fmla="*/ 5638800 h 6862916"/>
              <a:gd name="csX3" fmla="*/ 11621729 w 12192000"/>
              <a:gd name="csY3" fmla="*/ 5638800 h 6862916"/>
              <a:gd name="csX4" fmla="*/ 9252155 w 12192000"/>
              <a:gd name="csY4" fmla="*/ 5633884 h 6862916"/>
              <a:gd name="csX5" fmla="*/ 8652387 w 12192000"/>
              <a:gd name="csY5" fmla="*/ 5781367 h 6862916"/>
              <a:gd name="csX6" fmla="*/ 7836309 w 12192000"/>
              <a:gd name="csY6" fmla="*/ 6862916 h 6862916"/>
              <a:gd name="csX7" fmla="*/ 0 w 12192000"/>
              <a:gd name="csY7" fmla="*/ 6858000 h 6862916"/>
              <a:gd name="csX8" fmla="*/ 0 w 12192000"/>
              <a:gd name="csY8" fmla="*/ 0 h 6862916"/>
              <a:gd name="csX0" fmla="*/ 0 w 12192000"/>
              <a:gd name="csY0" fmla="*/ 0 h 6862916"/>
              <a:gd name="csX1" fmla="*/ 12192000 w 12192000"/>
              <a:gd name="csY1" fmla="*/ 0 h 6862916"/>
              <a:gd name="csX2" fmla="*/ 12182168 w 12192000"/>
              <a:gd name="csY2" fmla="*/ 5432322 h 6862916"/>
              <a:gd name="csX3" fmla="*/ 11621729 w 12192000"/>
              <a:gd name="csY3" fmla="*/ 5638800 h 6862916"/>
              <a:gd name="csX4" fmla="*/ 9252155 w 12192000"/>
              <a:gd name="csY4" fmla="*/ 5633884 h 6862916"/>
              <a:gd name="csX5" fmla="*/ 8652387 w 12192000"/>
              <a:gd name="csY5" fmla="*/ 5781367 h 6862916"/>
              <a:gd name="csX6" fmla="*/ 7836309 w 12192000"/>
              <a:gd name="csY6" fmla="*/ 6862916 h 6862916"/>
              <a:gd name="csX7" fmla="*/ 0 w 12192000"/>
              <a:gd name="csY7" fmla="*/ 6858000 h 6862916"/>
              <a:gd name="csX8" fmla="*/ 0 w 12192000"/>
              <a:gd name="csY8" fmla="*/ 0 h 6862916"/>
              <a:gd name="csX0" fmla="*/ 0 w 12192000"/>
              <a:gd name="csY0" fmla="*/ 0 h 6862916"/>
              <a:gd name="csX1" fmla="*/ 12192000 w 12192000"/>
              <a:gd name="csY1" fmla="*/ 0 h 6862916"/>
              <a:gd name="csX2" fmla="*/ 12182168 w 12192000"/>
              <a:gd name="csY2" fmla="*/ 5432322 h 6862916"/>
              <a:gd name="csX3" fmla="*/ 11395587 w 12192000"/>
              <a:gd name="csY3" fmla="*/ 5609304 h 6862916"/>
              <a:gd name="csX4" fmla="*/ 9252155 w 12192000"/>
              <a:gd name="csY4" fmla="*/ 5633884 h 6862916"/>
              <a:gd name="csX5" fmla="*/ 8652387 w 12192000"/>
              <a:gd name="csY5" fmla="*/ 5781367 h 6862916"/>
              <a:gd name="csX6" fmla="*/ 7836309 w 12192000"/>
              <a:gd name="csY6" fmla="*/ 6862916 h 6862916"/>
              <a:gd name="csX7" fmla="*/ 0 w 12192000"/>
              <a:gd name="csY7" fmla="*/ 6858000 h 6862916"/>
              <a:gd name="csX8" fmla="*/ 0 w 12192000"/>
              <a:gd name="csY8" fmla="*/ 0 h 6862916"/>
              <a:gd name="csX0" fmla="*/ 0 w 12192000"/>
              <a:gd name="csY0" fmla="*/ 0 h 6862916"/>
              <a:gd name="csX1" fmla="*/ 12192000 w 12192000"/>
              <a:gd name="csY1" fmla="*/ 0 h 6862916"/>
              <a:gd name="csX2" fmla="*/ 12182168 w 12192000"/>
              <a:gd name="csY2" fmla="*/ 5432322 h 6862916"/>
              <a:gd name="csX3" fmla="*/ 11395587 w 12192000"/>
              <a:gd name="csY3" fmla="*/ 5609304 h 6862916"/>
              <a:gd name="csX4" fmla="*/ 9252155 w 12192000"/>
              <a:gd name="csY4" fmla="*/ 5633884 h 6862916"/>
              <a:gd name="csX5" fmla="*/ 7836309 w 12192000"/>
              <a:gd name="csY5" fmla="*/ 6862916 h 6862916"/>
              <a:gd name="csX6" fmla="*/ 0 w 12192000"/>
              <a:gd name="csY6" fmla="*/ 6858000 h 6862916"/>
              <a:gd name="csX7" fmla="*/ 0 w 12192000"/>
              <a:gd name="csY7" fmla="*/ 0 h 6862916"/>
              <a:gd name="csX0" fmla="*/ 0 w 12192000"/>
              <a:gd name="csY0" fmla="*/ 0 h 6872748"/>
              <a:gd name="csX1" fmla="*/ 12192000 w 12192000"/>
              <a:gd name="csY1" fmla="*/ 0 h 6872748"/>
              <a:gd name="csX2" fmla="*/ 12182168 w 12192000"/>
              <a:gd name="csY2" fmla="*/ 5432322 h 6872748"/>
              <a:gd name="csX3" fmla="*/ 11395587 w 12192000"/>
              <a:gd name="csY3" fmla="*/ 5609304 h 6872748"/>
              <a:gd name="csX4" fmla="*/ 9252155 w 12192000"/>
              <a:gd name="csY4" fmla="*/ 5633884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1395587 w 12192000"/>
              <a:gd name="csY3" fmla="*/ 5609304 h 6872748"/>
              <a:gd name="csX4" fmla="*/ 10343536 w 12192000"/>
              <a:gd name="csY4" fmla="*/ 5692878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1395587 w 12192000"/>
              <a:gd name="csY3" fmla="*/ 5609304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2192000 w 12192000"/>
              <a:gd name="csY3" fmla="*/ 6100916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2082272 w 12192000"/>
              <a:gd name="csY3" fmla="*/ 6013134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82168 w 12192000"/>
              <a:gd name="csY2" fmla="*/ 5432322 h 6872748"/>
              <a:gd name="csX3" fmla="*/ 11928653 w 12192000"/>
              <a:gd name="csY3" fmla="*/ 60570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1928653 w 12192000"/>
              <a:gd name="csY3" fmla="*/ 60570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1458753 w 12192000"/>
              <a:gd name="csY3" fmla="*/ 51172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0671353 w 12192000"/>
              <a:gd name="csY3" fmla="*/ 36059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192000"/>
              <a:gd name="csY0" fmla="*/ 0 h 6872748"/>
              <a:gd name="csX1" fmla="*/ 12192000 w 12192000"/>
              <a:gd name="csY1" fmla="*/ 0 h 6872748"/>
              <a:gd name="csX2" fmla="*/ 12149510 w 12192000"/>
              <a:gd name="csY2" fmla="*/ 2950379 h 6872748"/>
              <a:gd name="csX3" fmla="*/ 12169953 w 12192000"/>
              <a:gd name="csY3" fmla="*/ 5930025 h 6872748"/>
              <a:gd name="csX4" fmla="*/ 10343536 w 12192000"/>
              <a:gd name="csY4" fmla="*/ 6086169 h 6872748"/>
              <a:gd name="csX5" fmla="*/ 9861755 w 12192000"/>
              <a:gd name="csY5" fmla="*/ 6872748 h 6872748"/>
              <a:gd name="csX6" fmla="*/ 0 w 12192000"/>
              <a:gd name="csY6" fmla="*/ 6858000 h 6872748"/>
              <a:gd name="csX7" fmla="*/ 0 w 12192000"/>
              <a:gd name="csY7" fmla="*/ 0 h 6872748"/>
              <a:gd name="csX0" fmla="*/ 0 w 12206286"/>
              <a:gd name="csY0" fmla="*/ 0 h 6872748"/>
              <a:gd name="csX1" fmla="*/ 12192000 w 12206286"/>
              <a:gd name="csY1" fmla="*/ 0 h 6872748"/>
              <a:gd name="csX2" fmla="*/ 12149510 w 12206286"/>
              <a:gd name="csY2" fmla="*/ 2950379 h 6872748"/>
              <a:gd name="csX3" fmla="*/ 12206286 w 12206286"/>
              <a:gd name="csY3" fmla="*/ 5936081 h 6872748"/>
              <a:gd name="csX4" fmla="*/ 10343536 w 12206286"/>
              <a:gd name="csY4" fmla="*/ 6086169 h 6872748"/>
              <a:gd name="csX5" fmla="*/ 9861755 w 12206286"/>
              <a:gd name="csY5" fmla="*/ 6872748 h 6872748"/>
              <a:gd name="csX6" fmla="*/ 0 w 12206286"/>
              <a:gd name="csY6" fmla="*/ 6858000 h 6872748"/>
              <a:gd name="csX7" fmla="*/ 0 w 12206286"/>
              <a:gd name="csY7" fmla="*/ 0 h 6872748"/>
              <a:gd name="csX0" fmla="*/ 0 w 12206286"/>
              <a:gd name="csY0" fmla="*/ 0 h 6872748"/>
              <a:gd name="csX1" fmla="*/ 12192000 w 12206286"/>
              <a:gd name="csY1" fmla="*/ 0 h 6872748"/>
              <a:gd name="csX2" fmla="*/ 12203298 w 12206286"/>
              <a:gd name="csY2" fmla="*/ 2968308 h 6872748"/>
              <a:gd name="csX3" fmla="*/ 12206286 w 12206286"/>
              <a:gd name="csY3" fmla="*/ 5936081 h 6872748"/>
              <a:gd name="csX4" fmla="*/ 10343536 w 12206286"/>
              <a:gd name="csY4" fmla="*/ 6086169 h 6872748"/>
              <a:gd name="csX5" fmla="*/ 9861755 w 12206286"/>
              <a:gd name="csY5" fmla="*/ 6872748 h 6872748"/>
              <a:gd name="csX6" fmla="*/ 0 w 12206286"/>
              <a:gd name="csY6" fmla="*/ 6858000 h 6872748"/>
              <a:gd name="csX7" fmla="*/ 0 w 12206286"/>
              <a:gd name="csY7" fmla="*/ 0 h 6872748"/>
              <a:gd name="csX0" fmla="*/ 0 w 12240914"/>
              <a:gd name="csY0" fmla="*/ 0 h 6872748"/>
              <a:gd name="csX1" fmla="*/ 12192000 w 12240914"/>
              <a:gd name="csY1" fmla="*/ 0 h 6872748"/>
              <a:gd name="csX2" fmla="*/ 12240774 w 12240914"/>
              <a:gd name="csY2" fmla="*/ 2975804 h 6872748"/>
              <a:gd name="csX3" fmla="*/ 12206286 w 12240914"/>
              <a:gd name="csY3" fmla="*/ 5936081 h 6872748"/>
              <a:gd name="csX4" fmla="*/ 10343536 w 12240914"/>
              <a:gd name="csY4" fmla="*/ 6086169 h 6872748"/>
              <a:gd name="csX5" fmla="*/ 9861755 w 12240914"/>
              <a:gd name="csY5" fmla="*/ 6872748 h 6872748"/>
              <a:gd name="csX6" fmla="*/ 0 w 12240914"/>
              <a:gd name="csY6" fmla="*/ 6858000 h 6872748"/>
              <a:gd name="csX7" fmla="*/ 0 w 12240914"/>
              <a:gd name="csY7" fmla="*/ 0 h 68727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240914" h="6872748">
                <a:moveTo>
                  <a:pt x="0" y="0"/>
                </a:moveTo>
                <a:lnTo>
                  <a:pt x="12192000" y="0"/>
                </a:lnTo>
                <a:cubicBezTo>
                  <a:pt x="12188723" y="1810774"/>
                  <a:pt x="12244051" y="1165030"/>
                  <a:pt x="12240774" y="2975804"/>
                </a:cubicBezTo>
                <a:lnTo>
                  <a:pt x="12206286" y="5936081"/>
                </a:lnTo>
                <a:lnTo>
                  <a:pt x="10343536" y="6086169"/>
                </a:lnTo>
                <a:lnTo>
                  <a:pt x="9861755" y="6872748"/>
                </a:lnTo>
                <a:lnTo>
                  <a:pt x="0" y="6858000"/>
                </a:lnTo>
                <a:lnTo>
                  <a:pt x="0" y="0"/>
                </a:lnTo>
                <a:close/>
              </a:path>
            </a:pathLst>
          </a:custGeom>
          <a:blipFill>
            <a:blip r:embed="rId4"/>
            <a:stretch>
              <a:fillRect/>
            </a:stretch>
          </a:blipFill>
        </p:spPr>
      </p:pic>
      <p:sp>
        <p:nvSpPr>
          <p:cNvPr id="3" name="Title 2">
            <a:extLst>
              <a:ext uri="{FF2B5EF4-FFF2-40B4-BE49-F238E27FC236}">
                <a16:creationId xmlns:a16="http://schemas.microsoft.com/office/drawing/2014/main" id="{0C562653-AC0E-BF5A-676F-21CD29D45F87}"/>
              </a:ext>
            </a:extLst>
          </p:cNvPr>
          <p:cNvSpPr>
            <a:spLocks noGrp="1"/>
          </p:cNvSpPr>
          <p:nvPr>
            <p:ph type="title"/>
          </p:nvPr>
        </p:nvSpPr>
        <p:spPr>
          <a:xfrm>
            <a:off x="0" y="0"/>
            <a:ext cx="12204000" cy="2275114"/>
          </a:xfrm>
        </p:spPr>
        <p:txBody>
          <a:bodyPr/>
          <a:lstStyle/>
          <a:p>
            <a:r>
              <a:rPr lang="en-SE" dirty="0"/>
              <a:t>Magellos presentationsmall</a:t>
            </a:r>
            <a:br>
              <a:rPr lang="en-SE" sz="3600" dirty="0">
                <a:solidFill>
                  <a:schemeClr val="accent5"/>
                </a:solidFill>
              </a:rPr>
            </a:br>
            <a:r>
              <a:rPr lang="en-SE" sz="3600" dirty="0">
                <a:solidFill>
                  <a:schemeClr val="accent5"/>
                </a:solidFill>
              </a:rPr>
              <a:t>2026-06-03</a:t>
            </a:r>
            <a:endParaRPr lang="en-SE" dirty="0">
              <a:solidFill>
                <a:schemeClr val="accent5"/>
              </a:solidFill>
            </a:endParaRPr>
          </a:p>
        </p:txBody>
      </p:sp>
    </p:spTree>
    <p:extLst>
      <p:ext uri="{BB962C8B-B14F-4D97-AF65-F5344CB8AC3E}">
        <p14:creationId xmlns:p14="http://schemas.microsoft.com/office/powerpoint/2010/main" val="1902884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82F6BA1-03AE-7A9A-A20D-C246D167669D}"/>
              </a:ext>
            </a:extLst>
          </p:cNvPr>
          <p:cNvSpPr>
            <a:spLocks noGrp="1"/>
          </p:cNvSpPr>
          <p:nvPr>
            <p:ph type="pic" idx="1"/>
          </p:nvPr>
        </p:nvSpPr>
        <p:spPr/>
        <p:txBody>
          <a:bodyPr/>
          <a:lstStyle/>
          <a:p>
            <a:endParaRPr lang="en-SE"/>
          </a:p>
        </p:txBody>
      </p:sp>
      <p:sp>
        <p:nvSpPr>
          <p:cNvPr id="3" name="Title 2">
            <a:extLst>
              <a:ext uri="{FF2B5EF4-FFF2-40B4-BE49-F238E27FC236}">
                <a16:creationId xmlns:a16="http://schemas.microsoft.com/office/drawing/2014/main" id="{18FACC61-9ECD-B9A3-7BA6-8AF2D7181E07}"/>
              </a:ext>
            </a:extLst>
          </p:cNvPr>
          <p:cNvSpPr>
            <a:spLocks noGrp="1"/>
          </p:cNvSpPr>
          <p:nvPr>
            <p:ph type="title"/>
          </p:nvPr>
        </p:nvSpPr>
        <p:spPr/>
        <p:txBody>
          <a:bodyPr/>
          <a:lstStyle/>
          <a:p>
            <a:r>
              <a:rPr lang="en-SE" dirty="0"/>
              <a:t>Sektionsrubrik</a:t>
            </a:r>
          </a:p>
        </p:txBody>
      </p:sp>
    </p:spTree>
    <p:extLst>
      <p:ext uri="{BB962C8B-B14F-4D97-AF65-F5344CB8AC3E}">
        <p14:creationId xmlns:p14="http://schemas.microsoft.com/office/powerpoint/2010/main" val="2408167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DDE80-786A-89CA-1040-586C539CDE97}"/>
              </a:ext>
            </a:extLst>
          </p:cNvPr>
          <p:cNvSpPr>
            <a:spLocks noGrp="1"/>
          </p:cNvSpPr>
          <p:nvPr>
            <p:ph type="title"/>
          </p:nvPr>
        </p:nvSpPr>
        <p:spPr/>
        <p:txBody>
          <a:bodyPr/>
          <a:lstStyle/>
          <a:p>
            <a:r>
              <a:rPr lang="en-SE" dirty="0"/>
              <a:t>Magellos Powerpoint presentationsmall</a:t>
            </a:r>
          </a:p>
        </p:txBody>
      </p:sp>
      <p:sp>
        <p:nvSpPr>
          <p:cNvPr id="3" name="Content Placeholder 2">
            <a:extLst>
              <a:ext uri="{FF2B5EF4-FFF2-40B4-BE49-F238E27FC236}">
                <a16:creationId xmlns:a16="http://schemas.microsoft.com/office/drawing/2014/main" id="{F849516C-E835-25B2-9587-12C1B458DC5B}"/>
              </a:ext>
            </a:extLst>
          </p:cNvPr>
          <p:cNvSpPr>
            <a:spLocks noGrp="1"/>
          </p:cNvSpPr>
          <p:nvPr>
            <p:ph idx="1"/>
          </p:nvPr>
        </p:nvSpPr>
        <p:spPr>
          <a:xfrm>
            <a:off x="466840" y="1376393"/>
            <a:ext cx="8524760" cy="3280274"/>
          </a:xfrm>
        </p:spPr>
        <p:txBody>
          <a:bodyPr/>
          <a:lstStyle/>
          <a:p>
            <a:pPr>
              <a:lnSpc>
                <a:spcPct val="100000"/>
              </a:lnSpc>
            </a:pPr>
            <a:r>
              <a:rPr lang="en-SE" sz="1800" dirty="0">
                <a:solidFill>
                  <a:schemeClr val="accent5"/>
                </a:solidFill>
                <a:latin typeface="+mn-lt"/>
              </a:rPr>
              <a:t>Nyheter</a:t>
            </a:r>
          </a:p>
          <a:p>
            <a:pPr marL="342900" indent="-342900">
              <a:lnSpc>
                <a:spcPct val="100000"/>
              </a:lnSpc>
              <a:buFont typeface="Arial" panose="020B0604020202020204" pitchFamily="34" charset="0"/>
              <a:buChar char="•"/>
            </a:pPr>
            <a:r>
              <a:rPr lang="en-SE" sz="1800" dirty="0">
                <a:latin typeface="+mn-lt"/>
              </a:rPr>
              <a:t>Magellos färger är förvalda</a:t>
            </a:r>
          </a:p>
          <a:p>
            <a:pPr marL="342900" indent="-342900">
              <a:lnSpc>
                <a:spcPct val="100000"/>
              </a:lnSpc>
              <a:buFont typeface="Arial" panose="020B0604020202020204" pitchFamily="34" charset="0"/>
              <a:buChar char="•"/>
            </a:pPr>
            <a:r>
              <a:rPr lang="en-SE" sz="1800" dirty="0">
                <a:latin typeface="+mn-lt"/>
              </a:rPr>
              <a:t>Alla bilder går att byta ut, och </a:t>
            </a:r>
            <a:r>
              <a:rPr lang="en-SE" sz="1800" dirty="0">
                <a:latin typeface="+mn-lt"/>
                <a:hlinkClick r:id="rId3"/>
              </a:rPr>
              <a:t>du kan göra egna här</a:t>
            </a:r>
            <a:endParaRPr lang="en-SE" sz="1800" dirty="0">
              <a:latin typeface="+mn-lt"/>
            </a:endParaRPr>
          </a:p>
          <a:p>
            <a:pPr marL="342900" indent="-342900">
              <a:lnSpc>
                <a:spcPct val="100000"/>
              </a:lnSpc>
              <a:buFont typeface="Arial" panose="020B0604020202020204" pitchFamily="34" charset="0"/>
              <a:buChar char="•"/>
            </a:pPr>
            <a:r>
              <a:rPr lang="en-SE" sz="1800" dirty="0">
                <a:latin typeface="+mn-lt"/>
              </a:rPr>
              <a:t>A</a:t>
            </a:r>
            <a:r>
              <a:rPr lang="en-GB" sz="1800" dirty="0">
                <a:latin typeface="+mn-lt"/>
              </a:rPr>
              <a:t>l</a:t>
            </a:r>
            <a:r>
              <a:rPr lang="en-SE" sz="1800" dirty="0">
                <a:latin typeface="+mn-lt"/>
              </a:rPr>
              <a:t>l grafik kan ändras, även dess färg och färg</a:t>
            </a:r>
          </a:p>
          <a:p>
            <a:pPr marL="342900" indent="-342900">
              <a:lnSpc>
                <a:spcPct val="100000"/>
              </a:lnSpc>
              <a:buFont typeface="Arial" panose="020B0604020202020204" pitchFamily="34" charset="0"/>
              <a:buChar char="•"/>
            </a:pPr>
            <a:r>
              <a:rPr lang="en-SE" sz="1800" dirty="0">
                <a:latin typeface="+mn-lt"/>
              </a:rPr>
              <a:t>Olika delar har snabbknappar för att infoga innehåll som bilder, tabeller.</a:t>
            </a:r>
          </a:p>
          <a:p>
            <a:pPr marL="342900" indent="-342900">
              <a:lnSpc>
                <a:spcPct val="100000"/>
              </a:lnSpc>
              <a:buFont typeface="Arial" panose="020B0604020202020204" pitchFamily="34" charset="0"/>
              <a:buChar char="•"/>
            </a:pPr>
            <a:r>
              <a:rPr lang="en-SE" sz="1800" dirty="0">
                <a:latin typeface="+mn-lt"/>
              </a:rPr>
              <a:t>Textareor och bilder får automatisk Magello form</a:t>
            </a:r>
          </a:p>
          <a:p>
            <a:pPr marL="342900" indent="-342900">
              <a:lnSpc>
                <a:spcPct val="100000"/>
              </a:lnSpc>
              <a:buFont typeface="Arial" panose="020B0604020202020204" pitchFamily="34" charset="0"/>
              <a:buChar char="•"/>
            </a:pPr>
            <a:r>
              <a:rPr lang="en-SE" sz="1800" dirty="0">
                <a:latin typeface="+mn-lt"/>
              </a:rPr>
              <a:t>Kattux typsnittet är inkluderat</a:t>
            </a:r>
            <a:r>
              <a:rPr lang="en-GB" sz="1800" dirty="0">
                <a:latin typeface="+mn-lt"/>
              </a:rPr>
              <a:t> </a:t>
            </a:r>
            <a:r>
              <a:rPr lang="en-GB" sz="1800" dirty="0" err="1">
                <a:latin typeface="+mn-lt"/>
              </a:rPr>
              <a:t>i</a:t>
            </a:r>
            <a:r>
              <a:rPr lang="en-GB" sz="1800" dirty="0">
                <a:latin typeface="+mn-lt"/>
              </a:rPr>
              <a:t> </a:t>
            </a:r>
            <a:r>
              <a:rPr lang="en-SE" sz="1800" dirty="0">
                <a:latin typeface="+mn-lt"/>
              </a:rPr>
              <a:t> mallen</a:t>
            </a:r>
          </a:p>
          <a:p>
            <a:pPr marL="342900" indent="-342900">
              <a:lnSpc>
                <a:spcPct val="100000"/>
              </a:lnSpc>
              <a:buFont typeface="Arial" panose="020B0604020202020204" pitchFamily="34" charset="0"/>
              <a:buChar char="•"/>
            </a:pPr>
            <a:r>
              <a:rPr lang="en-SE" sz="1800" dirty="0">
                <a:latin typeface="+mn-lt"/>
              </a:rPr>
              <a:t>Alla default-bilder går att byta ut</a:t>
            </a:r>
          </a:p>
          <a:p>
            <a:pPr marL="342900" indent="-342900">
              <a:lnSpc>
                <a:spcPct val="100000"/>
              </a:lnSpc>
              <a:buFont typeface="Arial" panose="020B0604020202020204" pitchFamily="34" charset="0"/>
              <a:buChar char="•"/>
            </a:pPr>
            <a:r>
              <a:rPr lang="en-SE" sz="1800" dirty="0">
                <a:latin typeface="+mn-lt"/>
              </a:rPr>
              <a:t>Optimerad för att visa </a:t>
            </a:r>
            <a:r>
              <a:rPr lang="en-GB" sz="1800" dirty="0" err="1">
                <a:latin typeface="+mn-lt"/>
              </a:rPr>
              <a:t>i</a:t>
            </a:r>
            <a:r>
              <a:rPr lang="en-SE" sz="1800" dirty="0">
                <a:latin typeface="+mn-lt"/>
              </a:rPr>
              <a:t> presentationsläge</a:t>
            </a:r>
          </a:p>
        </p:txBody>
      </p:sp>
      <p:pic>
        <p:nvPicPr>
          <p:cNvPr id="7" name="Online Image Placeholder 6">
            <a:extLst>
              <a:ext uri="{FF2B5EF4-FFF2-40B4-BE49-F238E27FC236}">
                <a16:creationId xmlns:a16="http://schemas.microsoft.com/office/drawing/2014/main" id="{DD11F88B-82BE-E0FD-0163-6B108D5F51C6}"/>
              </a:ext>
            </a:extLst>
          </p:cNvPr>
          <p:cNvPicPr>
            <a:picLocks noGrp="1" noChangeAspect="1"/>
          </p:cNvPicPr>
          <p:nvPr>
            <p:ph type="clipArt" sz="quarter" idx="13"/>
          </p:nvPr>
        </p:nvPicPr>
        <p:blipFill>
          <a:blip r:embed="rId4"/>
          <a:stretch>
            <a:fillRect/>
          </a:stretch>
        </p:blipFill>
        <p:spPr>
          <a:xfrm>
            <a:off x="9254377" y="1977254"/>
            <a:ext cx="2086723" cy="2086723"/>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58000"/>
              <a:gd name="csX1" fmla="*/ 1696278 w 12192000"/>
              <a:gd name="csY1" fmla="*/ 13252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12487 w 12192000"/>
              <a:gd name="csY3" fmla="*/ 3843130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2059478 w 12192000"/>
              <a:gd name="csY2" fmla="*/ 265043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64626"/>
              <a:gd name="csX1" fmla="*/ 6453809 w 12192000"/>
              <a:gd name="csY1" fmla="*/ 516834 h 6864626"/>
              <a:gd name="csX2" fmla="*/ 11807687 w 12192000"/>
              <a:gd name="csY2" fmla="*/ 225287 h 6864626"/>
              <a:gd name="csX3" fmla="*/ 12125739 w 12192000"/>
              <a:gd name="csY3" fmla="*/ 1351721 h 6864626"/>
              <a:gd name="csX4" fmla="*/ 12192000 w 12192000"/>
              <a:gd name="csY4" fmla="*/ 6858000 h 6864626"/>
              <a:gd name="csX5" fmla="*/ 10681252 w 12192000"/>
              <a:gd name="csY5" fmla="*/ 6864626 h 6864626"/>
              <a:gd name="csX6" fmla="*/ 0 w 12192000"/>
              <a:gd name="csY6" fmla="*/ 6858000 h 6864626"/>
              <a:gd name="csX7" fmla="*/ 0 w 12192000"/>
              <a:gd name="csY7" fmla="*/ 0 h 6864626"/>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9263269 w 12192000"/>
              <a:gd name="csY5" fmla="*/ 6639339 h 6858000"/>
              <a:gd name="csX6" fmla="*/ 0 w 12192000"/>
              <a:gd name="csY6" fmla="*/ 6858000 h 6858000"/>
              <a:gd name="csX7" fmla="*/ 0 w 12192000"/>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9263269 w 12125739"/>
              <a:gd name="csY5" fmla="*/ 6639339 h 6858000"/>
              <a:gd name="csX6" fmla="*/ 0 w 12125739"/>
              <a:gd name="csY6" fmla="*/ 6858000 h 6858000"/>
              <a:gd name="csX7" fmla="*/ 0 w 12125739"/>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579956 w 12125739"/>
              <a:gd name="csY5" fmla="*/ 6557211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720742 w 12125739"/>
              <a:gd name="csY6" fmla="*/ 6579181 h 6858000"/>
              <a:gd name="csX7" fmla="*/ 0 w 12125739"/>
              <a:gd name="csY7" fmla="*/ 6858000 h 6858000"/>
              <a:gd name="csX8" fmla="*/ 0 w 12125739"/>
              <a:gd name="csY8" fmla="*/ 0 h 6858000"/>
              <a:gd name="csX0" fmla="*/ 0 w 12125739"/>
              <a:gd name="csY0" fmla="*/ 166060 h 7024060"/>
              <a:gd name="csX1" fmla="*/ 9937446 w 12125739"/>
              <a:gd name="csY1" fmla="*/ 0 h 7024060"/>
              <a:gd name="csX2" fmla="*/ 11807687 w 12125739"/>
              <a:gd name="csY2" fmla="*/ 391347 h 7024060"/>
              <a:gd name="csX3" fmla="*/ 12125739 w 12125739"/>
              <a:gd name="csY3" fmla="*/ 1517781 h 7024060"/>
              <a:gd name="csX4" fmla="*/ 12104862 w 12125739"/>
              <a:gd name="csY4" fmla="*/ 6602955 h 7024060"/>
              <a:gd name="csX5" fmla="*/ 10746971 w 12125739"/>
              <a:gd name="csY5" fmla="*/ 6610475 h 7024060"/>
              <a:gd name="csX6" fmla="*/ 9720742 w 12125739"/>
              <a:gd name="csY6" fmla="*/ 6745241 h 7024060"/>
              <a:gd name="csX7" fmla="*/ 0 w 12125739"/>
              <a:gd name="csY7" fmla="*/ 7024060 h 7024060"/>
              <a:gd name="csX8" fmla="*/ 0 w 12125739"/>
              <a:gd name="csY8" fmla="*/ 166060 h 7024060"/>
              <a:gd name="csX0" fmla="*/ 0 w 12125739"/>
              <a:gd name="csY0" fmla="*/ 166060 h 7024060"/>
              <a:gd name="csX1" fmla="*/ 9937446 w 12125739"/>
              <a:gd name="csY1" fmla="*/ 0 h 7024060"/>
              <a:gd name="csX2" fmla="*/ 11807687 w 12125739"/>
              <a:gd name="csY2" fmla="*/ 391347 h 7024060"/>
              <a:gd name="csX3" fmla="*/ 12125739 w 12125739"/>
              <a:gd name="csY3" fmla="*/ 1517781 h 7024060"/>
              <a:gd name="csX4" fmla="*/ 12104862 w 12125739"/>
              <a:gd name="csY4" fmla="*/ 6602955 h 7024060"/>
              <a:gd name="csX5" fmla="*/ 11796526 w 12125739"/>
              <a:gd name="csY5" fmla="*/ 6799361 h 7024060"/>
              <a:gd name="csX6" fmla="*/ 9720742 w 12125739"/>
              <a:gd name="csY6" fmla="*/ 6745241 h 7024060"/>
              <a:gd name="csX7" fmla="*/ 0 w 12125739"/>
              <a:gd name="csY7" fmla="*/ 7024060 h 7024060"/>
              <a:gd name="csX8" fmla="*/ 0 w 12125739"/>
              <a:gd name="csY8" fmla="*/ 166060 h 7024060"/>
              <a:gd name="csX0" fmla="*/ 3726 w 12129465"/>
              <a:gd name="csY0" fmla="*/ 166060 h 7024060"/>
              <a:gd name="csX1" fmla="*/ 9941172 w 12129465"/>
              <a:gd name="csY1" fmla="*/ 0 h 7024060"/>
              <a:gd name="csX2" fmla="*/ 11811413 w 12129465"/>
              <a:gd name="csY2" fmla="*/ 391347 h 7024060"/>
              <a:gd name="csX3" fmla="*/ 12129465 w 12129465"/>
              <a:gd name="csY3" fmla="*/ 1517781 h 7024060"/>
              <a:gd name="csX4" fmla="*/ 12108588 w 12129465"/>
              <a:gd name="csY4" fmla="*/ 6602955 h 7024060"/>
              <a:gd name="csX5" fmla="*/ 11800252 w 12129465"/>
              <a:gd name="csY5" fmla="*/ 6799361 h 7024060"/>
              <a:gd name="csX6" fmla="*/ 9724468 w 12129465"/>
              <a:gd name="csY6" fmla="*/ 6745241 h 7024060"/>
              <a:gd name="csX7" fmla="*/ 3726 w 12129465"/>
              <a:gd name="csY7" fmla="*/ 7024060 h 7024060"/>
              <a:gd name="csX8" fmla="*/ 0 w 12129465"/>
              <a:gd name="csY8" fmla="*/ 3797398 h 7024060"/>
              <a:gd name="csX9" fmla="*/ 3726 w 12129465"/>
              <a:gd name="csY9" fmla="*/ 166060 h 7024060"/>
              <a:gd name="csX0" fmla="*/ 294027 w 12419766"/>
              <a:gd name="csY0" fmla="*/ 166060 h 7024060"/>
              <a:gd name="csX1" fmla="*/ 10231473 w 12419766"/>
              <a:gd name="csY1" fmla="*/ 0 h 7024060"/>
              <a:gd name="csX2" fmla="*/ 12101714 w 12419766"/>
              <a:gd name="csY2" fmla="*/ 391347 h 7024060"/>
              <a:gd name="csX3" fmla="*/ 12419766 w 12419766"/>
              <a:gd name="csY3" fmla="*/ 1517781 h 7024060"/>
              <a:gd name="csX4" fmla="*/ 12398889 w 12419766"/>
              <a:gd name="csY4" fmla="*/ 6602955 h 7024060"/>
              <a:gd name="csX5" fmla="*/ 12090553 w 12419766"/>
              <a:gd name="csY5" fmla="*/ 6799361 h 7024060"/>
              <a:gd name="csX6" fmla="*/ 10014769 w 12419766"/>
              <a:gd name="csY6" fmla="*/ 6745241 h 7024060"/>
              <a:gd name="csX7" fmla="*/ 294027 w 12419766"/>
              <a:gd name="csY7" fmla="*/ 7024060 h 7024060"/>
              <a:gd name="csX8" fmla="*/ 0 w 12419766"/>
              <a:gd name="csY8" fmla="*/ 629933 h 7024060"/>
              <a:gd name="csX9" fmla="*/ 294027 w 12419766"/>
              <a:gd name="csY9" fmla="*/ 166060 h 7024060"/>
              <a:gd name="csX0" fmla="*/ 294027 w 12419766"/>
              <a:gd name="csY0" fmla="*/ 441822 h 7299822"/>
              <a:gd name="csX1" fmla="*/ 9708961 w 12419766"/>
              <a:gd name="csY1" fmla="*/ 0 h 7299822"/>
              <a:gd name="csX2" fmla="*/ 12101714 w 12419766"/>
              <a:gd name="csY2" fmla="*/ 667109 h 7299822"/>
              <a:gd name="csX3" fmla="*/ 12419766 w 12419766"/>
              <a:gd name="csY3" fmla="*/ 1793543 h 7299822"/>
              <a:gd name="csX4" fmla="*/ 12398889 w 12419766"/>
              <a:gd name="csY4" fmla="*/ 6878717 h 7299822"/>
              <a:gd name="csX5" fmla="*/ 12090553 w 12419766"/>
              <a:gd name="csY5" fmla="*/ 7075123 h 7299822"/>
              <a:gd name="csX6" fmla="*/ 10014769 w 12419766"/>
              <a:gd name="csY6" fmla="*/ 7021003 h 7299822"/>
              <a:gd name="csX7" fmla="*/ 294027 w 12419766"/>
              <a:gd name="csY7" fmla="*/ 7299822 h 7299822"/>
              <a:gd name="csX8" fmla="*/ 0 w 12419766"/>
              <a:gd name="csY8" fmla="*/ 905695 h 7299822"/>
              <a:gd name="csX9" fmla="*/ 294027 w 12419766"/>
              <a:gd name="csY9" fmla="*/ 441822 h 7299822"/>
              <a:gd name="csX0" fmla="*/ 294027 w 12419766"/>
              <a:gd name="csY0" fmla="*/ 441822 h 7646256"/>
              <a:gd name="csX1" fmla="*/ 9708961 w 12419766"/>
              <a:gd name="csY1" fmla="*/ 0 h 7646256"/>
              <a:gd name="csX2" fmla="*/ 12101714 w 12419766"/>
              <a:gd name="csY2" fmla="*/ 667109 h 7646256"/>
              <a:gd name="csX3" fmla="*/ 12419766 w 12419766"/>
              <a:gd name="csY3" fmla="*/ 1793543 h 7646256"/>
              <a:gd name="csX4" fmla="*/ 12398889 w 12419766"/>
              <a:gd name="csY4" fmla="*/ 6878717 h 7646256"/>
              <a:gd name="csX5" fmla="*/ 12090553 w 12419766"/>
              <a:gd name="csY5" fmla="*/ 7075123 h 7646256"/>
              <a:gd name="csX6" fmla="*/ 9875217 w 12419766"/>
              <a:gd name="csY6" fmla="*/ 7646256 h 7646256"/>
              <a:gd name="csX7" fmla="*/ 294027 w 12419766"/>
              <a:gd name="csY7" fmla="*/ 7299822 h 7646256"/>
              <a:gd name="csX8" fmla="*/ 0 w 12419766"/>
              <a:gd name="csY8" fmla="*/ 905695 h 7646256"/>
              <a:gd name="csX9" fmla="*/ 294027 w 12419766"/>
              <a:gd name="csY9" fmla="*/ 441822 h 7646256"/>
              <a:gd name="csX0" fmla="*/ 503355 w 12419766"/>
              <a:gd name="csY0" fmla="*/ 653666 h 7646256"/>
              <a:gd name="csX1" fmla="*/ 9708961 w 12419766"/>
              <a:gd name="csY1" fmla="*/ 0 h 7646256"/>
              <a:gd name="csX2" fmla="*/ 12101714 w 12419766"/>
              <a:gd name="csY2" fmla="*/ 667109 h 7646256"/>
              <a:gd name="csX3" fmla="*/ 12419766 w 12419766"/>
              <a:gd name="csY3" fmla="*/ 1793543 h 7646256"/>
              <a:gd name="csX4" fmla="*/ 12398889 w 12419766"/>
              <a:gd name="csY4" fmla="*/ 6878717 h 7646256"/>
              <a:gd name="csX5" fmla="*/ 12090553 w 12419766"/>
              <a:gd name="csY5" fmla="*/ 7075123 h 7646256"/>
              <a:gd name="csX6" fmla="*/ 9875217 w 12419766"/>
              <a:gd name="csY6" fmla="*/ 7646256 h 7646256"/>
              <a:gd name="csX7" fmla="*/ 294027 w 12419766"/>
              <a:gd name="csY7" fmla="*/ 7299822 h 7646256"/>
              <a:gd name="csX8" fmla="*/ 0 w 12419766"/>
              <a:gd name="csY8" fmla="*/ 905695 h 7646256"/>
              <a:gd name="csX9" fmla="*/ 503355 w 12419766"/>
              <a:gd name="csY9" fmla="*/ 653666 h 7646256"/>
              <a:gd name="csX0" fmla="*/ 503355 w 12419766"/>
              <a:gd name="csY0" fmla="*/ 0 h 6992590"/>
              <a:gd name="csX1" fmla="*/ 10650946 w 12419766"/>
              <a:gd name="csY1" fmla="*/ 21588 h 6992590"/>
              <a:gd name="csX2" fmla="*/ 12101714 w 12419766"/>
              <a:gd name="csY2" fmla="*/ 13443 h 6992590"/>
              <a:gd name="csX3" fmla="*/ 12419766 w 12419766"/>
              <a:gd name="csY3" fmla="*/ 1139877 h 6992590"/>
              <a:gd name="csX4" fmla="*/ 12398889 w 12419766"/>
              <a:gd name="csY4" fmla="*/ 6225051 h 6992590"/>
              <a:gd name="csX5" fmla="*/ 12090553 w 12419766"/>
              <a:gd name="csY5" fmla="*/ 6421457 h 6992590"/>
              <a:gd name="csX6" fmla="*/ 9875217 w 12419766"/>
              <a:gd name="csY6" fmla="*/ 6992590 h 6992590"/>
              <a:gd name="csX7" fmla="*/ 294027 w 12419766"/>
              <a:gd name="csY7" fmla="*/ 6646156 h 6992590"/>
              <a:gd name="csX8" fmla="*/ 0 w 12419766"/>
              <a:gd name="csY8" fmla="*/ 252029 h 6992590"/>
              <a:gd name="csX9" fmla="*/ 503355 w 12419766"/>
              <a:gd name="csY9" fmla="*/ 0 h 6992590"/>
              <a:gd name="csX0" fmla="*/ 503355 w 12419766"/>
              <a:gd name="csY0" fmla="*/ 0 h 6992590"/>
              <a:gd name="csX1" fmla="*/ 10650946 w 12419766"/>
              <a:gd name="csY1" fmla="*/ 21588 h 6992590"/>
              <a:gd name="csX2" fmla="*/ 12345934 w 12419766"/>
              <a:gd name="csY2" fmla="*/ 53164 h 6992590"/>
              <a:gd name="csX3" fmla="*/ 12419766 w 12419766"/>
              <a:gd name="csY3" fmla="*/ 1139877 h 6992590"/>
              <a:gd name="csX4" fmla="*/ 12398889 w 12419766"/>
              <a:gd name="csY4" fmla="*/ 6225051 h 6992590"/>
              <a:gd name="csX5" fmla="*/ 12090553 w 12419766"/>
              <a:gd name="csY5" fmla="*/ 6421457 h 6992590"/>
              <a:gd name="csX6" fmla="*/ 9875217 w 12419766"/>
              <a:gd name="csY6" fmla="*/ 6992590 h 6992590"/>
              <a:gd name="csX7" fmla="*/ 294027 w 12419766"/>
              <a:gd name="csY7" fmla="*/ 6646156 h 6992590"/>
              <a:gd name="csX8" fmla="*/ 0 w 12419766"/>
              <a:gd name="csY8" fmla="*/ 252029 h 6992590"/>
              <a:gd name="csX9" fmla="*/ 503355 w 12419766"/>
              <a:gd name="csY9" fmla="*/ 0 h 6992590"/>
              <a:gd name="csX0" fmla="*/ 503355 w 12419766"/>
              <a:gd name="csY0" fmla="*/ 0 h 6992590"/>
              <a:gd name="csX1" fmla="*/ 10650946 w 12419766"/>
              <a:gd name="csY1" fmla="*/ 21588 h 6992590"/>
              <a:gd name="csX2" fmla="*/ 12345934 w 12419766"/>
              <a:gd name="csY2" fmla="*/ 53164 h 6992590"/>
              <a:gd name="csX3" fmla="*/ 12419766 w 12419766"/>
              <a:gd name="csY3" fmla="*/ 1139877 h 6992590"/>
              <a:gd name="csX4" fmla="*/ 12398889 w 12419766"/>
              <a:gd name="csY4" fmla="*/ 6225051 h 6992590"/>
              <a:gd name="csX5" fmla="*/ 12090553 w 12419766"/>
              <a:gd name="csY5" fmla="*/ 6421457 h 6992590"/>
              <a:gd name="csX6" fmla="*/ 9875217 w 12419766"/>
              <a:gd name="csY6" fmla="*/ 6992590 h 6992590"/>
              <a:gd name="csX7" fmla="*/ 294027 w 12419766"/>
              <a:gd name="csY7" fmla="*/ 6646156 h 6992590"/>
              <a:gd name="csX8" fmla="*/ 0 w 12419766"/>
              <a:gd name="csY8" fmla="*/ 821360 h 6992590"/>
              <a:gd name="csX9" fmla="*/ 503355 w 12419766"/>
              <a:gd name="csY9" fmla="*/ 0 h 6992590"/>
              <a:gd name="csX0" fmla="*/ 3678188 w 12419766"/>
              <a:gd name="csY0" fmla="*/ 44614 h 6971003"/>
              <a:gd name="csX1" fmla="*/ 10650946 w 12419766"/>
              <a:gd name="csY1" fmla="*/ 1 h 6971003"/>
              <a:gd name="csX2" fmla="*/ 12345934 w 12419766"/>
              <a:gd name="csY2" fmla="*/ 31577 h 6971003"/>
              <a:gd name="csX3" fmla="*/ 12419766 w 12419766"/>
              <a:gd name="csY3" fmla="*/ 1118290 h 6971003"/>
              <a:gd name="csX4" fmla="*/ 12398889 w 12419766"/>
              <a:gd name="csY4" fmla="*/ 6203464 h 6971003"/>
              <a:gd name="csX5" fmla="*/ 12090553 w 12419766"/>
              <a:gd name="csY5" fmla="*/ 6399870 h 6971003"/>
              <a:gd name="csX6" fmla="*/ 9875217 w 12419766"/>
              <a:gd name="csY6" fmla="*/ 6971003 h 6971003"/>
              <a:gd name="csX7" fmla="*/ 294027 w 12419766"/>
              <a:gd name="csY7" fmla="*/ 6624569 h 6971003"/>
              <a:gd name="csX8" fmla="*/ 0 w 12419766"/>
              <a:gd name="csY8" fmla="*/ 799773 h 6971003"/>
              <a:gd name="csX9" fmla="*/ 3678188 w 12419766"/>
              <a:gd name="csY9" fmla="*/ 44614 h 6971003"/>
              <a:gd name="csX0" fmla="*/ 3678188 w 12419766"/>
              <a:gd name="csY0" fmla="*/ 13037 h 6939426"/>
              <a:gd name="csX1" fmla="*/ 10790498 w 12419766"/>
              <a:gd name="csY1" fmla="*/ 8145 h 6939426"/>
              <a:gd name="csX2" fmla="*/ 12345934 w 12419766"/>
              <a:gd name="csY2" fmla="*/ 0 h 6939426"/>
              <a:gd name="csX3" fmla="*/ 12419766 w 12419766"/>
              <a:gd name="csY3" fmla="*/ 1086713 h 6939426"/>
              <a:gd name="csX4" fmla="*/ 12398889 w 12419766"/>
              <a:gd name="csY4" fmla="*/ 6171887 h 6939426"/>
              <a:gd name="csX5" fmla="*/ 12090553 w 12419766"/>
              <a:gd name="csY5" fmla="*/ 6368293 h 6939426"/>
              <a:gd name="csX6" fmla="*/ 9875217 w 12419766"/>
              <a:gd name="csY6" fmla="*/ 6939426 h 6939426"/>
              <a:gd name="csX7" fmla="*/ 294027 w 12419766"/>
              <a:gd name="csY7" fmla="*/ 6592992 h 6939426"/>
              <a:gd name="csX8" fmla="*/ 0 w 12419766"/>
              <a:gd name="csY8" fmla="*/ 768196 h 6939426"/>
              <a:gd name="csX9" fmla="*/ 3678188 w 12419766"/>
              <a:gd name="csY9" fmla="*/ 13037 h 69394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419766" h="6939426">
                <a:moveTo>
                  <a:pt x="3678188" y="13037"/>
                </a:moveTo>
                <a:lnTo>
                  <a:pt x="10790498" y="8145"/>
                </a:lnTo>
                <a:lnTo>
                  <a:pt x="12345934" y="0"/>
                </a:lnTo>
                <a:lnTo>
                  <a:pt x="12419766" y="1086713"/>
                </a:lnTo>
                <a:lnTo>
                  <a:pt x="12398889" y="6171887"/>
                </a:lnTo>
                <a:lnTo>
                  <a:pt x="12090553" y="6368293"/>
                </a:lnTo>
                <a:lnTo>
                  <a:pt x="9875217" y="6939426"/>
                </a:lnTo>
                <a:lnTo>
                  <a:pt x="294027" y="6592992"/>
                </a:lnTo>
                <a:lnTo>
                  <a:pt x="0" y="768196"/>
                </a:lnTo>
                <a:lnTo>
                  <a:pt x="3678188" y="13037"/>
                </a:lnTo>
                <a:close/>
              </a:path>
            </a:pathLst>
          </a:custGeom>
          <a:solidFill>
            <a:srgbClr val="F4EAEA">
              <a:alpha val="0"/>
            </a:srgbClr>
          </a:solidFill>
        </p:spPr>
      </p:pic>
      <p:sp>
        <p:nvSpPr>
          <p:cNvPr id="4" name="TextBox 3">
            <a:extLst>
              <a:ext uri="{FF2B5EF4-FFF2-40B4-BE49-F238E27FC236}">
                <a16:creationId xmlns:a16="http://schemas.microsoft.com/office/drawing/2014/main" id="{76E26829-E184-51C3-CD55-33EC8269625D}"/>
              </a:ext>
            </a:extLst>
          </p:cNvPr>
          <p:cNvSpPr txBox="1"/>
          <p:nvPr/>
        </p:nvSpPr>
        <p:spPr>
          <a:xfrm>
            <a:off x="466840" y="5236195"/>
            <a:ext cx="9066510" cy="1278732"/>
          </a:xfrm>
          <a:prstGeom prst="rect">
            <a:avLst/>
          </a:prstGeom>
          <a:blipFill>
            <a:blip>
              <a:extLst>
                <a:ext uri="{96DAC541-7B7A-43D3-8B79-37D633B846F1}">
                  <asvg:svgBlip xmlns:asvg="http://schemas.microsoft.com/office/drawing/2016/SVG/main" r:embed="rId5"/>
                </a:ext>
              </a:extLst>
            </a:blip>
            <a:stretch>
              <a:fillRect/>
            </a:stretch>
          </a:blipFill>
        </p:spPr>
        <p:txBody>
          <a:bodyPr wrap="square" lIns="360000" tIns="216000" rtlCol="0">
            <a:normAutofit lnSpcReduction="10000"/>
          </a:bodyPr>
          <a:lstStyle/>
          <a:p>
            <a:r>
              <a:rPr lang="en-SE" sz="2400" dirty="0">
                <a:solidFill>
                  <a:schemeClr val="accent5"/>
                </a:solidFill>
              </a:rPr>
              <a:t>Tanken med mallen </a:t>
            </a:r>
            <a:r>
              <a:rPr lang="en-SE" sz="2400" dirty="0"/>
              <a:t>är att göra en renare grundform som du kan göra mer lekfull genom att då och då använda accentfärg. Vill du ha grafik så finns de sist </a:t>
            </a:r>
            <a:r>
              <a:rPr lang="en-GB" sz="2400" dirty="0" err="1"/>
              <a:t>i</a:t>
            </a:r>
            <a:r>
              <a:rPr lang="en-GB" sz="2400" dirty="0"/>
              <a:t> </a:t>
            </a:r>
            <a:r>
              <a:rPr lang="en-GB" sz="2400" dirty="0" err="1"/>
              <a:t>denna</a:t>
            </a:r>
            <a:r>
              <a:rPr lang="en-GB" sz="2400" dirty="0"/>
              <a:t> presentation.</a:t>
            </a:r>
            <a:endParaRPr lang="en-SE" sz="2400" dirty="0"/>
          </a:p>
          <a:p>
            <a:pPr algn="l"/>
            <a:endParaRPr lang="en-SE" sz="1800" b="0" i="0" dirty="0">
              <a:solidFill>
                <a:schemeClr val="tx2"/>
              </a:solidFill>
              <a:latin typeface="+mn-lt"/>
              <a:ea typeface="Roboto Medium" panose="02000000000000000000" pitchFamily="2" charset="0"/>
            </a:endParaRPr>
          </a:p>
        </p:txBody>
      </p:sp>
    </p:spTree>
    <p:extLst>
      <p:ext uri="{BB962C8B-B14F-4D97-AF65-F5344CB8AC3E}">
        <p14:creationId xmlns:p14="http://schemas.microsoft.com/office/powerpoint/2010/main" val="3644578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nline Image Placeholder 10">
            <a:extLst>
              <a:ext uri="{FF2B5EF4-FFF2-40B4-BE49-F238E27FC236}">
                <a16:creationId xmlns:a16="http://schemas.microsoft.com/office/drawing/2014/main" id="{E819FA4D-1E76-7421-6878-EC1A5C1A4E93}"/>
              </a:ext>
            </a:extLst>
          </p:cNvPr>
          <p:cNvPicPr>
            <a:picLocks noGrp="1" noChangeAspect="1"/>
          </p:cNvPicPr>
          <p:nvPr>
            <p:ph type="clipArt" sz="quarter" idx="10"/>
          </p:nvPr>
        </p:nvPicPr>
        <p:blipFill>
          <a:blip r:embed="rId2"/>
          <a:stretch>
            <a:fillRect/>
          </a:stretch>
        </p:blipFill>
        <p:spPr>
          <a:xfrm>
            <a:off x="1033462" y="658337"/>
            <a:ext cx="4258389" cy="5677852"/>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58000"/>
              <a:gd name="csX1" fmla="*/ 1696278 w 12192000"/>
              <a:gd name="csY1" fmla="*/ 13252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12487 w 12192000"/>
              <a:gd name="csY3" fmla="*/ 3843130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2059478 w 12192000"/>
              <a:gd name="csY2" fmla="*/ 265043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64626"/>
              <a:gd name="csX1" fmla="*/ 6453809 w 12192000"/>
              <a:gd name="csY1" fmla="*/ 516834 h 6864626"/>
              <a:gd name="csX2" fmla="*/ 11807687 w 12192000"/>
              <a:gd name="csY2" fmla="*/ 225287 h 6864626"/>
              <a:gd name="csX3" fmla="*/ 12125739 w 12192000"/>
              <a:gd name="csY3" fmla="*/ 1351721 h 6864626"/>
              <a:gd name="csX4" fmla="*/ 12192000 w 12192000"/>
              <a:gd name="csY4" fmla="*/ 6858000 h 6864626"/>
              <a:gd name="csX5" fmla="*/ 10681252 w 12192000"/>
              <a:gd name="csY5" fmla="*/ 6864626 h 6864626"/>
              <a:gd name="csX6" fmla="*/ 0 w 12192000"/>
              <a:gd name="csY6" fmla="*/ 6858000 h 6864626"/>
              <a:gd name="csX7" fmla="*/ 0 w 12192000"/>
              <a:gd name="csY7" fmla="*/ 0 h 6864626"/>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9263269 w 12192000"/>
              <a:gd name="csY5" fmla="*/ 6639339 h 6858000"/>
              <a:gd name="csX6" fmla="*/ 0 w 12192000"/>
              <a:gd name="csY6" fmla="*/ 6858000 h 6858000"/>
              <a:gd name="csX7" fmla="*/ 0 w 12192000"/>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9263269 w 12125739"/>
              <a:gd name="csY5" fmla="*/ 6639339 h 6858000"/>
              <a:gd name="csX6" fmla="*/ 0 w 12125739"/>
              <a:gd name="csY6" fmla="*/ 6858000 h 6858000"/>
              <a:gd name="csX7" fmla="*/ 0 w 12125739"/>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579956 w 12125739"/>
              <a:gd name="csY5" fmla="*/ 6557211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720742 w 12125739"/>
              <a:gd name="csY6" fmla="*/ 6579181 h 6858000"/>
              <a:gd name="csX7" fmla="*/ 0 w 12125739"/>
              <a:gd name="csY7" fmla="*/ 6858000 h 6858000"/>
              <a:gd name="csX8" fmla="*/ 0 w 12125739"/>
              <a:gd name="csY8" fmla="*/ 0 h 6858000"/>
              <a:gd name="csX0" fmla="*/ 126640 w 12125739"/>
              <a:gd name="csY0" fmla="*/ 164373 h 6632713"/>
              <a:gd name="csX1" fmla="*/ 6453809 w 12125739"/>
              <a:gd name="csY1" fmla="*/ 291547 h 6632713"/>
              <a:gd name="csX2" fmla="*/ 11807687 w 12125739"/>
              <a:gd name="csY2" fmla="*/ 0 h 6632713"/>
              <a:gd name="csX3" fmla="*/ 12125739 w 12125739"/>
              <a:gd name="csY3" fmla="*/ 1126434 h 6632713"/>
              <a:gd name="csX4" fmla="*/ 12104862 w 12125739"/>
              <a:gd name="csY4" fmla="*/ 6211608 h 6632713"/>
              <a:gd name="csX5" fmla="*/ 10746971 w 12125739"/>
              <a:gd name="csY5" fmla="*/ 6219128 h 6632713"/>
              <a:gd name="csX6" fmla="*/ 9720742 w 12125739"/>
              <a:gd name="csY6" fmla="*/ 6353894 h 6632713"/>
              <a:gd name="csX7" fmla="*/ 0 w 12125739"/>
              <a:gd name="csY7" fmla="*/ 6632713 h 6632713"/>
              <a:gd name="csX8" fmla="*/ 126640 w 12125739"/>
              <a:gd name="csY8" fmla="*/ 164373 h 6632713"/>
              <a:gd name="csX0" fmla="*/ 126640 w 12125739"/>
              <a:gd name="csY0" fmla="*/ 164373 h 6632713"/>
              <a:gd name="csX1" fmla="*/ 6358832 w 12125739"/>
              <a:gd name="csY1" fmla="*/ 18785 h 6632713"/>
              <a:gd name="csX2" fmla="*/ 11807687 w 12125739"/>
              <a:gd name="csY2" fmla="*/ 0 h 6632713"/>
              <a:gd name="csX3" fmla="*/ 12125739 w 12125739"/>
              <a:gd name="csY3" fmla="*/ 1126434 h 6632713"/>
              <a:gd name="csX4" fmla="*/ 12104862 w 12125739"/>
              <a:gd name="csY4" fmla="*/ 6211608 h 6632713"/>
              <a:gd name="csX5" fmla="*/ 10746971 w 12125739"/>
              <a:gd name="csY5" fmla="*/ 6219128 h 6632713"/>
              <a:gd name="csX6" fmla="*/ 9720742 w 12125739"/>
              <a:gd name="csY6" fmla="*/ 6353894 h 6632713"/>
              <a:gd name="csX7" fmla="*/ 0 w 12125739"/>
              <a:gd name="csY7" fmla="*/ 6632713 h 6632713"/>
              <a:gd name="csX8" fmla="*/ 126640 w 12125739"/>
              <a:gd name="csY8" fmla="*/ 164373 h 6632713"/>
              <a:gd name="csX0" fmla="*/ 126640 w 12104863"/>
              <a:gd name="csY0" fmla="*/ 164373 h 6632713"/>
              <a:gd name="csX1" fmla="*/ 6358832 w 12104863"/>
              <a:gd name="csY1" fmla="*/ 18785 h 6632713"/>
              <a:gd name="csX2" fmla="*/ 11807687 w 12104863"/>
              <a:gd name="csY2" fmla="*/ 0 h 6632713"/>
              <a:gd name="csX3" fmla="*/ 11714159 w 12104863"/>
              <a:gd name="csY3" fmla="*/ 1684946 h 6632713"/>
              <a:gd name="csX4" fmla="*/ 12104862 w 12104863"/>
              <a:gd name="csY4" fmla="*/ 6211608 h 6632713"/>
              <a:gd name="csX5" fmla="*/ 10746971 w 12104863"/>
              <a:gd name="csY5" fmla="*/ 6219128 h 6632713"/>
              <a:gd name="csX6" fmla="*/ 9720742 w 12104863"/>
              <a:gd name="csY6" fmla="*/ 6353894 h 6632713"/>
              <a:gd name="csX7" fmla="*/ 0 w 12104863"/>
              <a:gd name="csY7" fmla="*/ 6632713 h 6632713"/>
              <a:gd name="csX8" fmla="*/ 126640 w 12104863"/>
              <a:gd name="csY8" fmla="*/ 164373 h 6632713"/>
              <a:gd name="csX0" fmla="*/ 126640 w 12104863"/>
              <a:gd name="csY0" fmla="*/ 164373 h 6632713"/>
              <a:gd name="csX1" fmla="*/ 6358832 w 12104863"/>
              <a:gd name="csY1" fmla="*/ 18785 h 6632713"/>
              <a:gd name="csX2" fmla="*/ 11807687 w 12104863"/>
              <a:gd name="csY2" fmla="*/ 0 h 6632713"/>
              <a:gd name="csX3" fmla="*/ 11714159 w 12104863"/>
              <a:gd name="csY3" fmla="*/ 1684946 h 6632713"/>
              <a:gd name="csX4" fmla="*/ 12104862 w 12104863"/>
              <a:gd name="csY4" fmla="*/ 6211608 h 6632713"/>
              <a:gd name="csX5" fmla="*/ 11142722 w 12104863"/>
              <a:gd name="csY5" fmla="*/ 6439935 h 6632713"/>
              <a:gd name="csX6" fmla="*/ 9720742 w 12104863"/>
              <a:gd name="csY6" fmla="*/ 6353894 h 6632713"/>
              <a:gd name="csX7" fmla="*/ 0 w 12104863"/>
              <a:gd name="csY7" fmla="*/ 6632713 h 6632713"/>
              <a:gd name="csX8" fmla="*/ 126640 w 12104863"/>
              <a:gd name="csY8" fmla="*/ 164373 h 6632713"/>
              <a:gd name="csX0" fmla="*/ 126640 w 12104863"/>
              <a:gd name="csY0" fmla="*/ 164373 h 6632713"/>
              <a:gd name="csX1" fmla="*/ 6358832 w 12104863"/>
              <a:gd name="csY1" fmla="*/ 18785 h 6632713"/>
              <a:gd name="csX2" fmla="*/ 11807687 w 12104863"/>
              <a:gd name="csY2" fmla="*/ 0 h 6632713"/>
              <a:gd name="csX3" fmla="*/ 11714159 w 12104863"/>
              <a:gd name="csY3" fmla="*/ 1684946 h 6632713"/>
              <a:gd name="csX4" fmla="*/ 12104862 w 12104863"/>
              <a:gd name="csY4" fmla="*/ 6211608 h 6632713"/>
              <a:gd name="csX5" fmla="*/ 11142722 w 12104863"/>
              <a:gd name="csY5" fmla="*/ 6439935 h 6632713"/>
              <a:gd name="csX6" fmla="*/ 9483294 w 12104863"/>
              <a:gd name="csY6" fmla="*/ 6600678 h 6632713"/>
              <a:gd name="csX7" fmla="*/ 0 w 12104863"/>
              <a:gd name="csY7" fmla="*/ 6632713 h 6632713"/>
              <a:gd name="csX8" fmla="*/ 126640 w 12104863"/>
              <a:gd name="csY8" fmla="*/ 164373 h 6632713"/>
              <a:gd name="csX0" fmla="*/ 0 w 11978223"/>
              <a:gd name="csY0" fmla="*/ 164373 h 6600678"/>
              <a:gd name="csX1" fmla="*/ 6232192 w 11978223"/>
              <a:gd name="csY1" fmla="*/ 18785 h 6600678"/>
              <a:gd name="csX2" fmla="*/ 11681047 w 11978223"/>
              <a:gd name="csY2" fmla="*/ 0 h 6600678"/>
              <a:gd name="csX3" fmla="*/ 11587519 w 11978223"/>
              <a:gd name="csY3" fmla="*/ 1684946 h 6600678"/>
              <a:gd name="csX4" fmla="*/ 11978222 w 11978223"/>
              <a:gd name="csY4" fmla="*/ 6211608 h 6600678"/>
              <a:gd name="csX5" fmla="*/ 11016082 w 11978223"/>
              <a:gd name="csY5" fmla="*/ 6439935 h 6600678"/>
              <a:gd name="csX6" fmla="*/ 9356654 w 11978223"/>
              <a:gd name="csY6" fmla="*/ 6600678 h 6600678"/>
              <a:gd name="csX7" fmla="*/ 189959 w 11978223"/>
              <a:gd name="csY7" fmla="*/ 6580758 h 6600678"/>
              <a:gd name="csX8" fmla="*/ 0 w 11978223"/>
              <a:gd name="csY8" fmla="*/ 164373 h 6600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978223" h="6600678">
                <a:moveTo>
                  <a:pt x="0" y="164373"/>
                </a:moveTo>
                <a:lnTo>
                  <a:pt x="6232192" y="18785"/>
                </a:lnTo>
                <a:lnTo>
                  <a:pt x="11681047" y="0"/>
                </a:lnTo>
                <a:lnTo>
                  <a:pt x="11587519" y="1684946"/>
                </a:lnTo>
                <a:lnTo>
                  <a:pt x="11978222" y="6211608"/>
                </a:lnTo>
                <a:lnTo>
                  <a:pt x="11016082" y="6439935"/>
                </a:lnTo>
                <a:lnTo>
                  <a:pt x="9356654" y="6600678"/>
                </a:lnTo>
                <a:lnTo>
                  <a:pt x="189959" y="6580758"/>
                </a:lnTo>
                <a:lnTo>
                  <a:pt x="0" y="164373"/>
                </a:lnTo>
                <a:close/>
              </a:path>
            </a:pathLst>
          </a:custGeom>
          <a:solidFill>
            <a:srgbClr val="F4EAEA"/>
          </a:solidFill>
        </p:spPr>
      </p:pic>
      <p:pic>
        <p:nvPicPr>
          <p:cNvPr id="15" name="Online Image Placeholder 14">
            <a:extLst>
              <a:ext uri="{FF2B5EF4-FFF2-40B4-BE49-F238E27FC236}">
                <a16:creationId xmlns:a16="http://schemas.microsoft.com/office/drawing/2014/main" id="{ACD674A5-22AD-1475-A47D-B4D17CDB8569}"/>
              </a:ext>
            </a:extLst>
          </p:cNvPr>
          <p:cNvPicPr>
            <a:picLocks noGrp="1" noChangeAspect="1"/>
          </p:cNvPicPr>
          <p:nvPr>
            <p:ph type="clipArt" sz="quarter" idx="11"/>
          </p:nvPr>
        </p:nvPicPr>
        <p:blipFill>
          <a:blip r:embed="rId3"/>
          <a:stretch>
            <a:fillRect/>
          </a:stretch>
        </p:blipFill>
        <p:spPr>
          <a:xfrm>
            <a:off x="5752306" y="556072"/>
            <a:ext cx="6146007" cy="3457128"/>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58000"/>
              <a:gd name="csX1" fmla="*/ 1696278 w 12192000"/>
              <a:gd name="csY1" fmla="*/ 13252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12487 w 12192000"/>
              <a:gd name="csY3" fmla="*/ 3843130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2059478 w 12192000"/>
              <a:gd name="csY2" fmla="*/ 265043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64626"/>
              <a:gd name="csX1" fmla="*/ 6453809 w 12192000"/>
              <a:gd name="csY1" fmla="*/ 516834 h 6864626"/>
              <a:gd name="csX2" fmla="*/ 11807687 w 12192000"/>
              <a:gd name="csY2" fmla="*/ 225287 h 6864626"/>
              <a:gd name="csX3" fmla="*/ 12125739 w 12192000"/>
              <a:gd name="csY3" fmla="*/ 1351721 h 6864626"/>
              <a:gd name="csX4" fmla="*/ 12192000 w 12192000"/>
              <a:gd name="csY4" fmla="*/ 6858000 h 6864626"/>
              <a:gd name="csX5" fmla="*/ 10681252 w 12192000"/>
              <a:gd name="csY5" fmla="*/ 6864626 h 6864626"/>
              <a:gd name="csX6" fmla="*/ 0 w 12192000"/>
              <a:gd name="csY6" fmla="*/ 6858000 h 6864626"/>
              <a:gd name="csX7" fmla="*/ 0 w 12192000"/>
              <a:gd name="csY7" fmla="*/ 0 h 6864626"/>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9263269 w 12192000"/>
              <a:gd name="csY5" fmla="*/ 6639339 h 6858000"/>
              <a:gd name="csX6" fmla="*/ 0 w 12192000"/>
              <a:gd name="csY6" fmla="*/ 6858000 h 6858000"/>
              <a:gd name="csX7" fmla="*/ 0 w 12192000"/>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9263269 w 12125739"/>
              <a:gd name="csY5" fmla="*/ 6639339 h 6858000"/>
              <a:gd name="csX6" fmla="*/ 0 w 12125739"/>
              <a:gd name="csY6" fmla="*/ 6858000 h 6858000"/>
              <a:gd name="csX7" fmla="*/ 0 w 12125739"/>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579956 w 12125739"/>
              <a:gd name="csY5" fmla="*/ 6557211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720742 w 12125739"/>
              <a:gd name="csY6" fmla="*/ 6579181 h 6858000"/>
              <a:gd name="csX7" fmla="*/ 0 w 12125739"/>
              <a:gd name="csY7" fmla="*/ 6858000 h 6858000"/>
              <a:gd name="csX8" fmla="*/ 0 w 12125739"/>
              <a:gd name="csY8" fmla="*/ 0 h 6858000"/>
              <a:gd name="csX0" fmla="*/ 0 w 12125739"/>
              <a:gd name="csY0" fmla="*/ 0 h 6858000"/>
              <a:gd name="csX1" fmla="*/ 6453809 w 12125739"/>
              <a:gd name="csY1" fmla="*/ 168122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720742 w 12125739"/>
              <a:gd name="csY6" fmla="*/ 6579181 h 6858000"/>
              <a:gd name="csX7" fmla="*/ 0 w 12125739"/>
              <a:gd name="csY7" fmla="*/ 6858000 h 6858000"/>
              <a:gd name="csX8" fmla="*/ 0 w 12125739"/>
              <a:gd name="csY8" fmla="*/ 0 h 6858000"/>
              <a:gd name="csX0" fmla="*/ 334964 w 12125739"/>
              <a:gd name="csY0" fmla="*/ 238709 h 6689878"/>
              <a:gd name="csX1" fmla="*/ 6453809 w 12125739"/>
              <a:gd name="csY1" fmla="*/ 0 h 6689878"/>
              <a:gd name="csX2" fmla="*/ 11807687 w 12125739"/>
              <a:gd name="csY2" fmla="*/ 57165 h 6689878"/>
              <a:gd name="csX3" fmla="*/ 12125739 w 12125739"/>
              <a:gd name="csY3" fmla="*/ 1183599 h 6689878"/>
              <a:gd name="csX4" fmla="*/ 12104862 w 12125739"/>
              <a:gd name="csY4" fmla="*/ 6268773 h 6689878"/>
              <a:gd name="csX5" fmla="*/ 10746971 w 12125739"/>
              <a:gd name="csY5" fmla="*/ 6276293 h 6689878"/>
              <a:gd name="csX6" fmla="*/ 9720742 w 12125739"/>
              <a:gd name="csY6" fmla="*/ 6411059 h 6689878"/>
              <a:gd name="csX7" fmla="*/ 0 w 12125739"/>
              <a:gd name="csY7" fmla="*/ 6689878 h 6689878"/>
              <a:gd name="csX8" fmla="*/ 334964 w 12125739"/>
              <a:gd name="csY8" fmla="*/ 238709 h 6689878"/>
              <a:gd name="csX0" fmla="*/ 334964 w 12125739"/>
              <a:gd name="csY0" fmla="*/ 238709 h 6689878"/>
              <a:gd name="csX1" fmla="*/ 6453809 w 12125739"/>
              <a:gd name="csY1" fmla="*/ 0 h 6689878"/>
              <a:gd name="csX2" fmla="*/ 11807687 w 12125739"/>
              <a:gd name="csY2" fmla="*/ 57165 h 6689878"/>
              <a:gd name="csX3" fmla="*/ 12125739 w 12125739"/>
              <a:gd name="csY3" fmla="*/ 1183599 h 6689878"/>
              <a:gd name="csX4" fmla="*/ 12104862 w 12125739"/>
              <a:gd name="csY4" fmla="*/ 6268773 h 6689878"/>
              <a:gd name="csX5" fmla="*/ 10992610 w 12125739"/>
              <a:gd name="csY5" fmla="*/ 6421591 h 6689878"/>
              <a:gd name="csX6" fmla="*/ 9720742 w 12125739"/>
              <a:gd name="csY6" fmla="*/ 6411059 h 6689878"/>
              <a:gd name="csX7" fmla="*/ 0 w 12125739"/>
              <a:gd name="csY7" fmla="*/ 6689878 h 6689878"/>
              <a:gd name="csX8" fmla="*/ 334964 w 12125739"/>
              <a:gd name="csY8" fmla="*/ 238709 h 6689878"/>
              <a:gd name="csX0" fmla="*/ 334964 w 12261180"/>
              <a:gd name="csY0" fmla="*/ 238709 h 6689878"/>
              <a:gd name="csX1" fmla="*/ 6453809 w 12261180"/>
              <a:gd name="csY1" fmla="*/ 0 h 6689878"/>
              <a:gd name="csX2" fmla="*/ 11807687 w 12261180"/>
              <a:gd name="csY2" fmla="*/ 57165 h 6689878"/>
              <a:gd name="csX3" fmla="*/ 12125739 w 12261180"/>
              <a:gd name="csY3" fmla="*/ 1183599 h 6689878"/>
              <a:gd name="csX4" fmla="*/ 12261180 w 12261180"/>
              <a:gd name="csY4" fmla="*/ 2302176 h 6689878"/>
              <a:gd name="csX5" fmla="*/ 10992610 w 12261180"/>
              <a:gd name="csY5" fmla="*/ 6421591 h 6689878"/>
              <a:gd name="csX6" fmla="*/ 9720742 w 12261180"/>
              <a:gd name="csY6" fmla="*/ 6411059 h 6689878"/>
              <a:gd name="csX7" fmla="*/ 0 w 12261180"/>
              <a:gd name="csY7" fmla="*/ 6689878 h 6689878"/>
              <a:gd name="csX8" fmla="*/ 334964 w 12261180"/>
              <a:gd name="csY8" fmla="*/ 238709 h 6689878"/>
              <a:gd name="csX0" fmla="*/ 334964 w 12596144"/>
              <a:gd name="csY0" fmla="*/ 238709 h 6689878"/>
              <a:gd name="csX1" fmla="*/ 6453809 w 12596144"/>
              <a:gd name="csY1" fmla="*/ 0 h 6689878"/>
              <a:gd name="csX2" fmla="*/ 11807687 w 12596144"/>
              <a:gd name="csY2" fmla="*/ 57165 h 6689878"/>
              <a:gd name="csX3" fmla="*/ 12125739 w 12596144"/>
              <a:gd name="csY3" fmla="*/ 1183599 h 6689878"/>
              <a:gd name="csX4" fmla="*/ 12596144 w 12596144"/>
              <a:gd name="csY4" fmla="*/ 2258585 h 6689878"/>
              <a:gd name="csX5" fmla="*/ 10992610 w 12596144"/>
              <a:gd name="csY5" fmla="*/ 6421591 h 6689878"/>
              <a:gd name="csX6" fmla="*/ 9720742 w 12596144"/>
              <a:gd name="csY6" fmla="*/ 6411059 h 6689878"/>
              <a:gd name="csX7" fmla="*/ 0 w 12596144"/>
              <a:gd name="csY7" fmla="*/ 6689878 h 6689878"/>
              <a:gd name="csX8" fmla="*/ 334964 w 12596144"/>
              <a:gd name="csY8" fmla="*/ 238709 h 6689878"/>
              <a:gd name="csX0" fmla="*/ 334964 w 12596144"/>
              <a:gd name="csY0" fmla="*/ 238709 h 6689878"/>
              <a:gd name="csX1" fmla="*/ 6453809 w 12596144"/>
              <a:gd name="csY1" fmla="*/ 0 h 6689878"/>
              <a:gd name="csX2" fmla="*/ 11807687 w 12596144"/>
              <a:gd name="csY2" fmla="*/ 57165 h 6689878"/>
              <a:gd name="csX3" fmla="*/ 12125739 w 12596144"/>
              <a:gd name="csY3" fmla="*/ 1183599 h 6689878"/>
              <a:gd name="csX4" fmla="*/ 12596144 w 12596144"/>
              <a:gd name="csY4" fmla="*/ 2258585 h 6689878"/>
              <a:gd name="csX5" fmla="*/ 10992610 w 12596144"/>
              <a:gd name="csY5" fmla="*/ 6421591 h 6689878"/>
              <a:gd name="csX6" fmla="*/ 9720742 w 12596144"/>
              <a:gd name="csY6" fmla="*/ 6411059 h 6689878"/>
              <a:gd name="csX7" fmla="*/ 0 w 12596144"/>
              <a:gd name="csY7" fmla="*/ 6689878 h 6689878"/>
              <a:gd name="csX8" fmla="*/ 259306 w 12596144"/>
              <a:gd name="csY8" fmla="*/ 2357411 h 6689878"/>
              <a:gd name="csX9" fmla="*/ 334964 w 12596144"/>
              <a:gd name="csY9" fmla="*/ 238709 h 6689878"/>
              <a:gd name="csX0" fmla="*/ 334966 w 12596146"/>
              <a:gd name="csY0" fmla="*/ 238709 h 6689878"/>
              <a:gd name="csX1" fmla="*/ 6453811 w 12596146"/>
              <a:gd name="csY1" fmla="*/ 0 h 6689878"/>
              <a:gd name="csX2" fmla="*/ 11807689 w 12596146"/>
              <a:gd name="csY2" fmla="*/ 57165 h 6689878"/>
              <a:gd name="csX3" fmla="*/ 12125741 w 12596146"/>
              <a:gd name="csY3" fmla="*/ 1183599 h 6689878"/>
              <a:gd name="csX4" fmla="*/ 12596146 w 12596146"/>
              <a:gd name="csY4" fmla="*/ 2258585 h 6689878"/>
              <a:gd name="csX5" fmla="*/ 10992612 w 12596146"/>
              <a:gd name="csY5" fmla="*/ 6421591 h 6689878"/>
              <a:gd name="csX6" fmla="*/ 9720744 w 12596146"/>
              <a:gd name="csY6" fmla="*/ 6411059 h 6689878"/>
              <a:gd name="csX7" fmla="*/ 2 w 12596146"/>
              <a:gd name="csY7" fmla="*/ 6689878 h 6689878"/>
              <a:gd name="csX8" fmla="*/ 0 w 12596146"/>
              <a:gd name="csY8" fmla="*/ 2239118 h 6689878"/>
              <a:gd name="csX9" fmla="*/ 334966 w 12596146"/>
              <a:gd name="csY9" fmla="*/ 238709 h 6689878"/>
              <a:gd name="csX0" fmla="*/ 334966 w 12596146"/>
              <a:gd name="csY0" fmla="*/ 238709 h 6601158"/>
              <a:gd name="csX1" fmla="*/ 6453811 w 12596146"/>
              <a:gd name="csY1" fmla="*/ 0 h 6601158"/>
              <a:gd name="csX2" fmla="*/ 11807689 w 12596146"/>
              <a:gd name="csY2" fmla="*/ 57165 h 6601158"/>
              <a:gd name="csX3" fmla="*/ 12125741 w 12596146"/>
              <a:gd name="csY3" fmla="*/ 1183599 h 6601158"/>
              <a:gd name="csX4" fmla="*/ 12596146 w 12596146"/>
              <a:gd name="csY4" fmla="*/ 2258585 h 6601158"/>
              <a:gd name="csX5" fmla="*/ 10992612 w 12596146"/>
              <a:gd name="csY5" fmla="*/ 6421591 h 6601158"/>
              <a:gd name="csX6" fmla="*/ 9720744 w 12596146"/>
              <a:gd name="csY6" fmla="*/ 6411059 h 6601158"/>
              <a:gd name="csX7" fmla="*/ 276596 w 12596146"/>
              <a:gd name="csY7" fmla="*/ 6601158 h 6601158"/>
              <a:gd name="csX8" fmla="*/ 0 w 12596146"/>
              <a:gd name="csY8" fmla="*/ 2239118 h 6601158"/>
              <a:gd name="csX9" fmla="*/ 334966 w 12596146"/>
              <a:gd name="csY9" fmla="*/ 238709 h 66011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596146" h="6601158">
                <a:moveTo>
                  <a:pt x="334966" y="238709"/>
                </a:moveTo>
                <a:lnTo>
                  <a:pt x="6453811" y="0"/>
                </a:lnTo>
                <a:lnTo>
                  <a:pt x="11807689" y="57165"/>
                </a:lnTo>
                <a:lnTo>
                  <a:pt x="12125741" y="1183599"/>
                </a:lnTo>
                <a:lnTo>
                  <a:pt x="12596146" y="2258585"/>
                </a:lnTo>
                <a:lnTo>
                  <a:pt x="10992612" y="6421591"/>
                </a:lnTo>
                <a:lnTo>
                  <a:pt x="9720744" y="6411059"/>
                </a:lnTo>
                <a:lnTo>
                  <a:pt x="276596" y="6601158"/>
                </a:lnTo>
                <a:cubicBezTo>
                  <a:pt x="276595" y="5117571"/>
                  <a:pt x="1" y="3722705"/>
                  <a:pt x="0" y="2239118"/>
                </a:cubicBezTo>
                <a:lnTo>
                  <a:pt x="334966" y="238709"/>
                </a:lnTo>
                <a:close/>
              </a:path>
            </a:pathLst>
          </a:custGeom>
          <a:solidFill>
            <a:srgbClr val="F4EAEA"/>
          </a:solidFill>
        </p:spPr>
      </p:pic>
    </p:spTree>
    <p:extLst>
      <p:ext uri="{BB962C8B-B14F-4D97-AF65-F5344CB8AC3E}">
        <p14:creationId xmlns:p14="http://schemas.microsoft.com/office/powerpoint/2010/main" val="579025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B31F7-7282-B047-44B0-2F7219B6E54D}"/>
              </a:ext>
            </a:extLst>
          </p:cNvPr>
          <p:cNvSpPr>
            <a:spLocks noGrp="1"/>
          </p:cNvSpPr>
          <p:nvPr>
            <p:ph type="title"/>
          </p:nvPr>
        </p:nvSpPr>
        <p:spPr/>
        <p:txBody>
          <a:bodyPr/>
          <a:lstStyle/>
          <a:p>
            <a:r>
              <a:rPr lang="en-SE" dirty="0"/>
              <a:t>Innehåll – Grå bård</a:t>
            </a:r>
          </a:p>
        </p:txBody>
      </p:sp>
      <p:sp>
        <p:nvSpPr>
          <p:cNvPr id="3" name="Content Placeholder 2">
            <a:extLst>
              <a:ext uri="{FF2B5EF4-FFF2-40B4-BE49-F238E27FC236}">
                <a16:creationId xmlns:a16="http://schemas.microsoft.com/office/drawing/2014/main" id="{46BF262F-CE0B-BB0D-ED59-43DC82912C99}"/>
              </a:ext>
            </a:extLst>
          </p:cNvPr>
          <p:cNvSpPr>
            <a:spLocks noGrp="1"/>
          </p:cNvSpPr>
          <p:nvPr>
            <p:ph idx="1"/>
          </p:nvPr>
        </p:nvSpPr>
        <p:spPr/>
        <p:txBody>
          <a:bodyPr/>
          <a:lstStyle/>
          <a:p>
            <a:pPr marL="457200" indent="-457200">
              <a:buFont typeface="Arial" panose="020B0604020202020204" pitchFamily="34" charset="0"/>
              <a:buChar char="•"/>
            </a:pPr>
            <a:r>
              <a:rPr lang="en-SE" sz="3600" dirty="0">
                <a:latin typeface="+mn-lt"/>
              </a:rPr>
              <a:t>Förslag på scope för fas 1 </a:t>
            </a:r>
          </a:p>
          <a:p>
            <a:pPr marL="457200" indent="-457200">
              <a:buFont typeface="Arial" panose="020B0604020202020204" pitchFamily="34" charset="0"/>
              <a:buChar char="•"/>
            </a:pPr>
            <a:r>
              <a:rPr lang="en-SE" sz="3600" dirty="0">
                <a:latin typeface="+mn-lt"/>
              </a:rPr>
              <a:t>Typisk teamkomposition</a:t>
            </a:r>
          </a:p>
          <a:p>
            <a:pPr marL="457200" indent="-457200">
              <a:buFont typeface="Arial" panose="020B0604020202020204" pitchFamily="34" charset="0"/>
              <a:buChar char="•"/>
            </a:pPr>
            <a:r>
              <a:rPr lang="en-SE" sz="3600" dirty="0">
                <a:latin typeface="+mn-lt"/>
              </a:rPr>
              <a:t>Ungefärlig tidsram och kostnadskategori</a:t>
            </a:r>
          </a:p>
          <a:p>
            <a:pPr marL="457200" indent="-457200">
              <a:buFont typeface="Arial" panose="020B0604020202020204" pitchFamily="34" charset="0"/>
              <a:buChar char="•"/>
            </a:pPr>
            <a:r>
              <a:rPr lang="en-SE" sz="3600" dirty="0">
                <a:latin typeface="+mn-lt"/>
              </a:rPr>
              <a:t>Hur ett nästa steg ser ut</a:t>
            </a:r>
          </a:p>
        </p:txBody>
      </p:sp>
      <p:sp>
        <p:nvSpPr>
          <p:cNvPr id="4" name="Online Image Placeholder 3">
            <a:extLst>
              <a:ext uri="{FF2B5EF4-FFF2-40B4-BE49-F238E27FC236}">
                <a16:creationId xmlns:a16="http://schemas.microsoft.com/office/drawing/2014/main" id="{2DCF8C89-5FB9-03A2-C055-9C8FA94B72A9}"/>
              </a:ext>
            </a:extLst>
          </p:cNvPr>
          <p:cNvSpPr>
            <a:spLocks noGrp="1"/>
          </p:cNvSpPr>
          <p:nvPr>
            <p:ph type="clipArt" sz="quarter" idx="13"/>
          </p:nvPr>
        </p:nvSpPr>
        <p:spPr>
          <a:blipFill>
            <a:blip r:embed="rId2"/>
            <a:stretch>
              <a:fillRect/>
            </a:stretch>
          </a:blipFill>
        </p:spPr>
        <p:txBody>
          <a:bodyPr/>
          <a:lstStyle/>
          <a:p>
            <a:endParaRPr lang="en-SE"/>
          </a:p>
        </p:txBody>
      </p:sp>
      <p:sp>
        <p:nvSpPr>
          <p:cNvPr id="5" name="Right Arrow 4">
            <a:extLst>
              <a:ext uri="{FF2B5EF4-FFF2-40B4-BE49-F238E27FC236}">
                <a16:creationId xmlns:a16="http://schemas.microsoft.com/office/drawing/2014/main" id="{9B386AE2-57C9-0FC5-24CC-6E2558D13D78}"/>
              </a:ext>
            </a:extLst>
          </p:cNvPr>
          <p:cNvSpPr/>
          <p:nvPr/>
        </p:nvSpPr>
        <p:spPr>
          <a:xfrm>
            <a:off x="1182965" y="4501662"/>
            <a:ext cx="2257225" cy="1489896"/>
          </a:xfrm>
          <a:prstGeom prst="rightArrow">
            <a:avLst/>
          </a:prstGeom>
          <a:solidFill>
            <a:schemeClr val="bg2">
              <a:alpha val="60000"/>
            </a:schemeClr>
          </a:solidFill>
          <a:ln w="6350" cap="flat">
            <a:solidFill>
              <a:schemeClr val="bg2">
                <a:lumMod val="90000"/>
              </a:schemeClr>
            </a:solidFill>
            <a:prstDash val="solid"/>
            <a:miter/>
          </a:ln>
        </p:spPr>
        <p:txBody>
          <a:bodyPr rtlCol="0" anchor="ctr"/>
          <a:lstStyle/>
          <a:p>
            <a:pPr algn="l"/>
            <a:r>
              <a:rPr lang="en-SE" dirty="0"/>
              <a:t>Steg 1</a:t>
            </a:r>
          </a:p>
        </p:txBody>
      </p:sp>
      <p:sp>
        <p:nvSpPr>
          <p:cNvPr id="7" name="Right Arrow 6">
            <a:extLst>
              <a:ext uri="{FF2B5EF4-FFF2-40B4-BE49-F238E27FC236}">
                <a16:creationId xmlns:a16="http://schemas.microsoft.com/office/drawing/2014/main" id="{FFA61BC2-709A-EA8A-1DB6-E9B2BB992C1B}"/>
              </a:ext>
            </a:extLst>
          </p:cNvPr>
          <p:cNvSpPr/>
          <p:nvPr/>
        </p:nvSpPr>
        <p:spPr>
          <a:xfrm>
            <a:off x="3675715" y="4501662"/>
            <a:ext cx="2257225" cy="1489896"/>
          </a:xfrm>
          <a:prstGeom prst="rightArrow">
            <a:avLst/>
          </a:prstGeom>
          <a:solidFill>
            <a:schemeClr val="bg2">
              <a:alpha val="60000"/>
            </a:schemeClr>
          </a:solidFill>
          <a:ln w="6350" cap="flat">
            <a:solidFill>
              <a:schemeClr val="bg2">
                <a:lumMod val="90000"/>
              </a:schemeClr>
            </a:solidFill>
            <a:prstDash val="solid"/>
            <a:miter/>
          </a:ln>
        </p:spPr>
        <p:txBody>
          <a:bodyPr rtlCol="0" anchor="ctr"/>
          <a:lstStyle/>
          <a:p>
            <a:pPr algn="l"/>
            <a:r>
              <a:rPr lang="en-SE" dirty="0"/>
              <a:t>Steg 3</a:t>
            </a:r>
          </a:p>
        </p:txBody>
      </p:sp>
      <p:sp>
        <p:nvSpPr>
          <p:cNvPr id="8" name="Can 7">
            <a:extLst>
              <a:ext uri="{FF2B5EF4-FFF2-40B4-BE49-F238E27FC236}">
                <a16:creationId xmlns:a16="http://schemas.microsoft.com/office/drawing/2014/main" id="{A47BD9E2-C030-CA11-C5D9-EA4A962D4EBF}"/>
              </a:ext>
            </a:extLst>
          </p:cNvPr>
          <p:cNvSpPr/>
          <p:nvPr/>
        </p:nvSpPr>
        <p:spPr>
          <a:xfrm>
            <a:off x="6271328" y="4501662"/>
            <a:ext cx="1131809" cy="1489896"/>
          </a:xfrm>
          <a:prstGeom prst="can">
            <a:avLst/>
          </a:prstGeom>
          <a:solidFill>
            <a:schemeClr val="bg2">
              <a:alpha val="60000"/>
            </a:schemeClr>
          </a:solidFill>
          <a:ln w="6350" cap="flat">
            <a:solidFill>
              <a:schemeClr val="bg2">
                <a:lumMod val="90000"/>
              </a:schemeClr>
            </a:solidFill>
            <a:prstDash val="solid"/>
            <a:miter/>
          </a:ln>
        </p:spPr>
        <p:txBody>
          <a:bodyPr rtlCol="0" anchor="ctr"/>
          <a:lstStyle/>
          <a:p>
            <a:pPr algn="l"/>
            <a:r>
              <a:rPr lang="en-SE" dirty="0"/>
              <a:t>Klar</a:t>
            </a:r>
          </a:p>
        </p:txBody>
      </p:sp>
    </p:spTree>
    <p:extLst>
      <p:ext uri="{BB962C8B-B14F-4D97-AF65-F5344CB8AC3E}">
        <p14:creationId xmlns:p14="http://schemas.microsoft.com/office/powerpoint/2010/main" val="3996273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1C4057E3-35DA-0B5D-900A-A7540ED67CA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415866" y="5036124"/>
            <a:ext cx="1303865" cy="1134132"/>
          </a:xfrm>
          <a:prstGeom prst="rect">
            <a:avLst/>
          </a:prstGeom>
        </p:spPr>
      </p:pic>
      <p:sp>
        <p:nvSpPr>
          <p:cNvPr id="2" name="Title 1">
            <a:extLst>
              <a:ext uri="{FF2B5EF4-FFF2-40B4-BE49-F238E27FC236}">
                <a16:creationId xmlns:a16="http://schemas.microsoft.com/office/drawing/2014/main" id="{3CE64082-CD4C-E466-03A7-4AEF79C16C14}"/>
              </a:ext>
            </a:extLst>
          </p:cNvPr>
          <p:cNvSpPr>
            <a:spLocks noGrp="1"/>
          </p:cNvSpPr>
          <p:nvPr>
            <p:ph type="title"/>
          </p:nvPr>
        </p:nvSpPr>
        <p:spPr>
          <a:xfrm>
            <a:off x="488835" y="404721"/>
            <a:ext cx="11161298" cy="5606612"/>
          </a:xfrm>
          <a:noFill/>
        </p:spPr>
        <p:txBody>
          <a:bodyPr>
            <a:normAutofit/>
          </a:bodyPr>
          <a:lstStyle/>
          <a:p>
            <a:r>
              <a:rPr lang="en-GB" sz="3600" dirty="0" err="1">
                <a:solidFill>
                  <a:schemeClr val="tx1"/>
                </a:solidFill>
                <a:latin typeface="+mn-lt"/>
                <a:ea typeface="Roboto Medium" panose="02000000000000000000" pitchFamily="2" charset="0"/>
              </a:rPr>
              <a:t>Poesi</a:t>
            </a:r>
            <a:r>
              <a:rPr lang="en-GB" sz="3600" dirty="0">
                <a:solidFill>
                  <a:schemeClr val="tx1"/>
                </a:solidFill>
                <a:latin typeface="+mn-lt"/>
                <a:ea typeface="Roboto Medium" panose="02000000000000000000" pitchFamily="2" charset="0"/>
              </a:rPr>
              <a:t> för </a:t>
            </a:r>
            <a:r>
              <a:rPr lang="en-GB" sz="3600" dirty="0" err="1">
                <a:solidFill>
                  <a:schemeClr val="tx1"/>
                </a:solidFill>
                <a:latin typeface="+mn-lt"/>
                <a:ea typeface="Roboto Medium" panose="02000000000000000000" pitchFamily="2" charset="0"/>
              </a:rPr>
              <a:t>fiskar</a:t>
            </a:r>
            <a:r>
              <a:rPr lang="en-GB" sz="3600" dirty="0">
                <a:solidFill>
                  <a:schemeClr val="tx1"/>
                </a:solidFill>
                <a:latin typeface="+mn-lt"/>
                <a:ea typeface="Roboto Medium" panose="02000000000000000000" pitchFamily="2" charset="0"/>
              </a:rPr>
              <a:t> </a:t>
            </a:r>
            <a:r>
              <a:rPr lang="en-GB" sz="3600" dirty="0" err="1">
                <a:solidFill>
                  <a:schemeClr val="tx1"/>
                </a:solidFill>
                <a:latin typeface="+mn-lt"/>
                <a:ea typeface="Roboto Medium" panose="02000000000000000000" pitchFamily="2" charset="0"/>
              </a:rPr>
              <a:t>är</a:t>
            </a:r>
            <a:r>
              <a:rPr lang="en-GB" sz="3600" dirty="0">
                <a:solidFill>
                  <a:schemeClr val="tx1"/>
                </a:solidFill>
                <a:latin typeface="+mn-lt"/>
                <a:ea typeface="Roboto Medium" panose="02000000000000000000" pitchFamily="2" charset="0"/>
              </a:rPr>
              <a:t> </a:t>
            </a:r>
            <a:r>
              <a:rPr lang="en-GB" sz="3600" dirty="0" err="1">
                <a:solidFill>
                  <a:schemeClr val="tx1"/>
                </a:solidFill>
                <a:latin typeface="+mn-lt"/>
                <a:ea typeface="Roboto Medium" panose="02000000000000000000" pitchFamily="2" charset="0"/>
              </a:rPr>
              <a:t>en</a:t>
            </a:r>
            <a:r>
              <a:rPr lang="en-GB" sz="3600" dirty="0">
                <a:solidFill>
                  <a:schemeClr val="tx1"/>
                </a:solidFill>
                <a:latin typeface="+mn-lt"/>
                <a:ea typeface="Roboto Medium" panose="02000000000000000000" pitchFamily="2" charset="0"/>
              </a:rPr>
              <a:t> </a:t>
            </a:r>
            <a:r>
              <a:rPr lang="en-GB" sz="3600" dirty="0" err="1">
                <a:solidFill>
                  <a:schemeClr val="tx1"/>
                </a:solidFill>
                <a:latin typeface="+mn-lt"/>
                <a:ea typeface="Roboto Medium" panose="02000000000000000000" pitchFamily="2" charset="0"/>
              </a:rPr>
              <a:t>populär</a:t>
            </a:r>
            <a:r>
              <a:rPr lang="en-GB" sz="3600" dirty="0">
                <a:solidFill>
                  <a:schemeClr val="tx1"/>
                </a:solidFill>
                <a:latin typeface="+mn-lt"/>
                <a:ea typeface="Roboto Medium" panose="02000000000000000000" pitchFamily="2" charset="0"/>
              </a:rPr>
              <a:t> </a:t>
            </a:r>
            <a:r>
              <a:rPr lang="en-GB" sz="3600" dirty="0" err="1">
                <a:solidFill>
                  <a:schemeClr val="tx1"/>
                </a:solidFill>
                <a:latin typeface="+mn-lt"/>
                <a:ea typeface="Roboto Medium" panose="02000000000000000000" pitchFamily="2" charset="0"/>
              </a:rPr>
              <a:t>svensk</a:t>
            </a:r>
            <a:r>
              <a:rPr lang="en-GB" sz="3600" dirty="0">
                <a:solidFill>
                  <a:schemeClr val="tx1"/>
                </a:solidFill>
                <a:latin typeface="+mn-lt"/>
                <a:ea typeface="Roboto Medium" panose="02000000000000000000" pitchFamily="2" charset="0"/>
              </a:rPr>
              <a:t> </a:t>
            </a:r>
            <a:r>
              <a:rPr lang="en-GB" sz="3600" dirty="0" err="1">
                <a:solidFill>
                  <a:schemeClr val="tx1"/>
                </a:solidFill>
                <a:latin typeface="+mn-lt"/>
                <a:ea typeface="Roboto Medium" panose="02000000000000000000" pitchFamily="2" charset="0"/>
              </a:rPr>
              <a:t>serie</a:t>
            </a:r>
            <a:r>
              <a:rPr lang="en-GB" sz="3600" dirty="0">
                <a:solidFill>
                  <a:schemeClr val="tx1"/>
                </a:solidFill>
                <a:latin typeface="+mn-lt"/>
                <a:ea typeface="Roboto Medium" panose="02000000000000000000" pitchFamily="2" charset="0"/>
              </a:rPr>
              <a:t> </a:t>
            </a:r>
            <a:r>
              <a:rPr lang="en-GB" sz="3600" dirty="0" err="1">
                <a:solidFill>
                  <a:schemeClr val="accent5"/>
                </a:solidFill>
                <a:latin typeface="+mn-lt"/>
                <a:ea typeface="Roboto Medium" panose="02000000000000000000" pitchFamily="2" charset="0"/>
              </a:rPr>
              <a:t>kortfilmer</a:t>
            </a:r>
            <a:r>
              <a:rPr lang="en-GB" sz="3600" dirty="0">
                <a:solidFill>
                  <a:schemeClr val="tx1"/>
                </a:solidFill>
                <a:latin typeface="+mn-lt"/>
                <a:ea typeface="Roboto Medium" panose="02000000000000000000" pitchFamily="2" charset="0"/>
              </a:rPr>
              <a:t> och </a:t>
            </a:r>
            <a:r>
              <a:rPr lang="en-GB" sz="3600" dirty="0">
                <a:solidFill>
                  <a:schemeClr val="accent5"/>
                </a:solidFill>
                <a:latin typeface="+mn-lt"/>
                <a:ea typeface="Roboto Medium" panose="02000000000000000000" pitchFamily="2" charset="0"/>
              </a:rPr>
              <a:t>sketcher</a:t>
            </a:r>
            <a:r>
              <a:rPr lang="en-GB" sz="3600" dirty="0">
                <a:solidFill>
                  <a:schemeClr val="tx1"/>
                </a:solidFill>
                <a:latin typeface="+mn-lt"/>
                <a:ea typeface="Roboto Medium" panose="02000000000000000000" pitchFamily="2" charset="0"/>
              </a:rPr>
              <a:t> </a:t>
            </a:r>
            <a:r>
              <a:rPr lang="en-GB" sz="3600" dirty="0" err="1">
                <a:solidFill>
                  <a:schemeClr val="tx1"/>
                </a:solidFill>
                <a:latin typeface="+mn-lt"/>
                <a:ea typeface="Roboto Medium" panose="02000000000000000000" pitchFamily="2" charset="0"/>
              </a:rPr>
              <a:t>skapad</a:t>
            </a:r>
            <a:r>
              <a:rPr lang="en-GB" sz="3600" dirty="0">
                <a:solidFill>
                  <a:schemeClr val="tx1"/>
                </a:solidFill>
                <a:latin typeface="+mn-lt"/>
                <a:ea typeface="Roboto Medium" panose="02000000000000000000" pitchFamily="2" charset="0"/>
              </a:rPr>
              <a:t> </a:t>
            </a:r>
            <a:r>
              <a:rPr lang="en-GB" sz="3600" dirty="0" err="1">
                <a:solidFill>
                  <a:schemeClr val="tx1"/>
                </a:solidFill>
                <a:latin typeface="+mn-lt"/>
                <a:ea typeface="Roboto Medium" panose="02000000000000000000" pitchFamily="2" charset="0"/>
              </a:rPr>
              <a:t>av</a:t>
            </a:r>
            <a:r>
              <a:rPr lang="en-GB" sz="3600" dirty="0">
                <a:solidFill>
                  <a:schemeClr val="tx1"/>
                </a:solidFill>
                <a:latin typeface="+mn-lt"/>
                <a:ea typeface="Roboto Medium" panose="02000000000000000000" pitchFamily="2" charset="0"/>
              </a:rPr>
              <a:t> </a:t>
            </a:r>
            <a:r>
              <a:rPr lang="en-GB" sz="3600" dirty="0" err="1">
                <a:solidFill>
                  <a:schemeClr val="tx1"/>
                </a:solidFill>
                <a:latin typeface="+mn-lt"/>
                <a:ea typeface="Roboto Medium" panose="02000000000000000000" pitchFamily="2" charset="0"/>
              </a:rPr>
              <a:t>filmkollektivet</a:t>
            </a:r>
            <a:r>
              <a:rPr lang="en-GB" sz="3600" dirty="0">
                <a:solidFill>
                  <a:schemeClr val="tx1"/>
                </a:solidFill>
                <a:latin typeface="+mn-lt"/>
                <a:ea typeface="Roboto Medium" panose="02000000000000000000" pitchFamily="2" charset="0"/>
              </a:rPr>
              <a:t> Crazy Pictures </a:t>
            </a:r>
            <a:r>
              <a:rPr lang="en-GB" sz="3600" dirty="0" err="1">
                <a:solidFill>
                  <a:schemeClr val="tx1"/>
                </a:solidFill>
                <a:latin typeface="+mn-lt"/>
                <a:ea typeface="Roboto Medium" panose="02000000000000000000" pitchFamily="2" charset="0"/>
              </a:rPr>
              <a:t>från</a:t>
            </a:r>
            <a:r>
              <a:rPr lang="en-GB" sz="3600" dirty="0">
                <a:solidFill>
                  <a:schemeClr val="tx1"/>
                </a:solidFill>
                <a:latin typeface="+mn-lt"/>
                <a:ea typeface="Roboto Medium" panose="02000000000000000000" pitchFamily="2" charset="0"/>
              </a:rPr>
              <a:t> </a:t>
            </a:r>
            <a:r>
              <a:rPr lang="en-GB" sz="3600" dirty="0" err="1">
                <a:solidFill>
                  <a:schemeClr val="tx1"/>
                </a:solidFill>
                <a:latin typeface="+mn-lt"/>
                <a:ea typeface="Roboto Medium" panose="02000000000000000000" pitchFamily="2" charset="0"/>
              </a:rPr>
              <a:t>Norrköping</a:t>
            </a:r>
            <a:r>
              <a:rPr lang="en-GB" sz="3600" dirty="0">
                <a:solidFill>
                  <a:schemeClr val="tx1"/>
                </a:solidFill>
                <a:latin typeface="+mn-lt"/>
                <a:ea typeface="Roboto Medium" panose="02000000000000000000" pitchFamily="2" charset="0"/>
              </a:rPr>
              <a:t>. </a:t>
            </a:r>
            <a:r>
              <a:rPr lang="en-GB" sz="3600" dirty="0" err="1">
                <a:solidFill>
                  <a:schemeClr val="tx1"/>
                </a:solidFill>
                <a:latin typeface="+mn-lt"/>
                <a:ea typeface="Roboto Medium" panose="02000000000000000000" pitchFamily="2" charset="0"/>
              </a:rPr>
              <a:t>Serien</a:t>
            </a:r>
            <a:r>
              <a:rPr lang="en-GB" sz="3600" dirty="0">
                <a:solidFill>
                  <a:schemeClr val="tx1"/>
                </a:solidFill>
                <a:latin typeface="+mn-lt"/>
                <a:ea typeface="Roboto Medium" panose="02000000000000000000" pitchFamily="2" charset="0"/>
              </a:rPr>
              <a:t> </a:t>
            </a:r>
            <a:r>
              <a:rPr lang="en-GB" sz="3600" dirty="0" err="1">
                <a:solidFill>
                  <a:schemeClr val="tx1"/>
                </a:solidFill>
                <a:latin typeface="+mn-lt"/>
                <a:ea typeface="Roboto Medium" panose="02000000000000000000" pitchFamily="2" charset="0"/>
              </a:rPr>
              <a:t>startade</a:t>
            </a:r>
            <a:r>
              <a:rPr lang="en-GB" sz="3600" dirty="0">
                <a:solidFill>
                  <a:schemeClr val="tx1"/>
                </a:solidFill>
                <a:latin typeface="+mn-lt"/>
                <a:ea typeface="Roboto Medium" panose="02000000000000000000" pitchFamily="2" charset="0"/>
              </a:rPr>
              <a:t> </a:t>
            </a:r>
            <a:r>
              <a:rPr lang="en-GB" sz="3600" dirty="0" err="1">
                <a:solidFill>
                  <a:schemeClr val="tx1"/>
                </a:solidFill>
                <a:latin typeface="+mn-lt"/>
                <a:ea typeface="Roboto Medium" panose="02000000000000000000" pitchFamily="2" charset="0"/>
              </a:rPr>
              <a:t>ursprungligen</a:t>
            </a:r>
            <a:r>
              <a:rPr lang="en-GB" sz="3600" dirty="0">
                <a:solidFill>
                  <a:schemeClr val="tx1"/>
                </a:solidFill>
                <a:latin typeface="+mn-lt"/>
                <a:ea typeface="Roboto Medium" panose="02000000000000000000" pitchFamily="2" charset="0"/>
              </a:rPr>
              <a:t> </a:t>
            </a:r>
            <a:r>
              <a:rPr lang="en-GB" sz="3600" dirty="0" err="1">
                <a:solidFill>
                  <a:schemeClr val="tx1"/>
                </a:solidFill>
                <a:latin typeface="+mn-lt"/>
                <a:ea typeface="Roboto Medium" panose="02000000000000000000" pitchFamily="2" charset="0"/>
              </a:rPr>
              <a:t>på</a:t>
            </a:r>
            <a:r>
              <a:rPr lang="en-GB" sz="3600" dirty="0">
                <a:solidFill>
                  <a:schemeClr val="tx1"/>
                </a:solidFill>
                <a:latin typeface="+mn-lt"/>
                <a:ea typeface="Roboto Medium" panose="02000000000000000000" pitchFamily="2" charset="0"/>
              </a:rPr>
              <a:t> YouTube och </a:t>
            </a:r>
            <a:r>
              <a:rPr lang="en-GB" sz="3600" dirty="0" err="1">
                <a:solidFill>
                  <a:schemeClr val="tx1"/>
                </a:solidFill>
                <a:latin typeface="+mn-lt"/>
                <a:ea typeface="Roboto Medium" panose="02000000000000000000" pitchFamily="2" charset="0"/>
              </a:rPr>
              <a:t>blev</a:t>
            </a:r>
            <a:r>
              <a:rPr lang="en-GB" sz="3600" dirty="0">
                <a:solidFill>
                  <a:schemeClr val="tx1"/>
                </a:solidFill>
                <a:latin typeface="+mn-lt"/>
                <a:ea typeface="Roboto Medium" panose="02000000000000000000" pitchFamily="2" charset="0"/>
              </a:rPr>
              <a:t> </a:t>
            </a:r>
            <a:r>
              <a:rPr lang="en-GB" sz="3600" dirty="0" err="1">
                <a:solidFill>
                  <a:schemeClr val="tx1"/>
                </a:solidFill>
                <a:latin typeface="+mn-lt"/>
                <a:ea typeface="Roboto Medium" panose="02000000000000000000" pitchFamily="2" charset="0"/>
              </a:rPr>
              <a:t>mycket</a:t>
            </a:r>
            <a:r>
              <a:rPr lang="en-GB" sz="3600" dirty="0">
                <a:solidFill>
                  <a:schemeClr val="tx1"/>
                </a:solidFill>
                <a:latin typeface="+mn-lt"/>
                <a:ea typeface="Roboto Medium" panose="02000000000000000000" pitchFamily="2" charset="0"/>
              </a:rPr>
              <a:t> </a:t>
            </a:r>
            <a:r>
              <a:rPr lang="en-GB" sz="3600" dirty="0" err="1">
                <a:solidFill>
                  <a:schemeClr val="tx1"/>
                </a:solidFill>
                <a:latin typeface="+mn-lt"/>
                <a:ea typeface="Roboto Medium" panose="02000000000000000000" pitchFamily="2" charset="0"/>
              </a:rPr>
              <a:t>uppmärksammad</a:t>
            </a:r>
            <a:r>
              <a:rPr lang="en-GB" sz="3600" dirty="0">
                <a:solidFill>
                  <a:schemeClr val="tx1"/>
                </a:solidFill>
                <a:latin typeface="+mn-lt"/>
                <a:ea typeface="Roboto Medium" panose="02000000000000000000" pitchFamily="2" charset="0"/>
              </a:rPr>
              <a:t> för sin </a:t>
            </a:r>
            <a:r>
              <a:rPr lang="en-GB" sz="3600" dirty="0" err="1">
                <a:solidFill>
                  <a:schemeClr val="tx1"/>
                </a:solidFill>
                <a:latin typeface="+mn-lt"/>
                <a:ea typeface="Roboto Medium" panose="02000000000000000000" pitchFamily="2" charset="0"/>
              </a:rPr>
              <a:t>samhällssatir</a:t>
            </a:r>
            <a:r>
              <a:rPr lang="en-GB" sz="3600" dirty="0">
                <a:solidFill>
                  <a:schemeClr val="tx1"/>
                </a:solidFill>
                <a:latin typeface="+mn-lt"/>
                <a:ea typeface="Roboto Medium" panose="02000000000000000000" pitchFamily="2" charset="0"/>
              </a:rPr>
              <a:t> och </a:t>
            </a:r>
            <a:r>
              <a:rPr lang="en-GB" sz="3600" dirty="0" err="1">
                <a:solidFill>
                  <a:schemeClr val="tx1"/>
                </a:solidFill>
                <a:latin typeface="+mn-lt"/>
                <a:ea typeface="Roboto Medium" panose="02000000000000000000" pitchFamily="2" charset="0"/>
              </a:rPr>
              <a:t>höga</a:t>
            </a:r>
            <a:r>
              <a:rPr lang="en-GB" sz="3600" dirty="0">
                <a:solidFill>
                  <a:schemeClr val="tx1"/>
                </a:solidFill>
                <a:latin typeface="+mn-lt"/>
                <a:ea typeface="Roboto Medium" panose="02000000000000000000" pitchFamily="2" charset="0"/>
              </a:rPr>
              <a:t> </a:t>
            </a:r>
            <a:r>
              <a:rPr lang="en-GB" sz="3600" dirty="0" err="1">
                <a:solidFill>
                  <a:schemeClr val="tx1"/>
                </a:solidFill>
                <a:latin typeface="+mn-lt"/>
                <a:ea typeface="Roboto Medium" panose="02000000000000000000" pitchFamily="2" charset="0"/>
              </a:rPr>
              <a:t>produktionskvalitet</a:t>
            </a:r>
            <a:r>
              <a:rPr lang="en-GB" sz="3600" dirty="0">
                <a:solidFill>
                  <a:schemeClr val="tx1"/>
                </a:solidFill>
                <a:latin typeface="+mn-lt"/>
                <a:ea typeface="Roboto Medium" panose="02000000000000000000" pitchFamily="2" charset="0"/>
              </a:rPr>
              <a:t>.</a:t>
            </a:r>
            <a:endParaRPr lang="en-SE" sz="3600" dirty="0">
              <a:solidFill>
                <a:schemeClr val="tx1"/>
              </a:solidFill>
              <a:latin typeface="+mn-lt"/>
              <a:ea typeface="Roboto Medium" panose="02000000000000000000" pitchFamily="2" charset="0"/>
            </a:endParaRPr>
          </a:p>
        </p:txBody>
      </p:sp>
    </p:spTree>
    <p:extLst>
      <p:ext uri="{BB962C8B-B14F-4D97-AF65-F5344CB8AC3E}">
        <p14:creationId xmlns:p14="http://schemas.microsoft.com/office/powerpoint/2010/main" val="259059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9EFE21C-5301-E6A3-A80E-6C3302156507}"/>
              </a:ext>
            </a:extLst>
          </p:cNvPr>
          <p:cNvSpPr txBox="1"/>
          <p:nvPr/>
        </p:nvSpPr>
        <p:spPr>
          <a:xfrm>
            <a:off x="626652" y="2704834"/>
            <a:ext cx="0" cy="0"/>
          </a:xfrm>
          <a:prstGeom prst="rect">
            <a:avLst/>
          </a:prstGeom>
          <a:blipFill>
            <a:blip>
              <a:extLst>
                <a:ext uri="{96DAC541-7B7A-43D3-8B79-37D633B846F1}">
                  <asvg:svgBlip xmlns:asvg="http://schemas.microsoft.com/office/drawing/2016/SVG/main" r:embed="rId2"/>
                </a:ext>
              </a:extLst>
            </a:blip>
            <a:stretch>
              <a:fillRect/>
            </a:stretch>
          </a:blipFill>
        </p:spPr>
        <p:txBody>
          <a:bodyPr wrap="none" lIns="360000" tIns="216000" rtlCol="0">
            <a:normAutofit fontScale="25000" lnSpcReduction="20000"/>
          </a:bodyPr>
          <a:lstStyle/>
          <a:p>
            <a:pPr algn="l"/>
            <a:endParaRPr lang="en-SE" sz="1800" b="0" i="0" dirty="0">
              <a:solidFill>
                <a:schemeClr val="tx2"/>
              </a:solidFill>
              <a:latin typeface="+mn-lt"/>
              <a:ea typeface="Roboto Medium" panose="02000000000000000000" pitchFamily="2" charset="0"/>
            </a:endParaRPr>
          </a:p>
        </p:txBody>
      </p:sp>
    </p:spTree>
    <p:extLst>
      <p:ext uri="{BB962C8B-B14F-4D97-AF65-F5344CB8AC3E}">
        <p14:creationId xmlns:p14="http://schemas.microsoft.com/office/powerpoint/2010/main" val="2554724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CC9DE-9196-98C2-6D58-445ACD01EAB1}"/>
              </a:ext>
            </a:extLst>
          </p:cNvPr>
          <p:cNvSpPr>
            <a:spLocks noGrp="1"/>
          </p:cNvSpPr>
          <p:nvPr>
            <p:ph type="title"/>
          </p:nvPr>
        </p:nvSpPr>
        <p:spPr>
          <a:xfrm>
            <a:off x="1" y="-1"/>
            <a:ext cx="3257549" cy="6858001"/>
          </a:xfrm>
          <a:solidFill>
            <a:schemeClr val="bg2"/>
          </a:solidFill>
        </p:spPr>
        <p:txBody>
          <a:bodyPr/>
          <a:lstStyle/>
          <a:p>
            <a:r>
              <a:rPr lang="en-SE" dirty="0">
                <a:solidFill>
                  <a:schemeClr val="tx2"/>
                </a:solidFill>
                <a:latin typeface="Roboto Condensed Medium" panose="02000000000000000000" pitchFamily="2" charset="0"/>
                <a:ea typeface="Roboto Condensed Medium" panose="02000000000000000000" pitchFamily="2" charset="0"/>
              </a:rPr>
              <a:t>Rubrik - Vänster</a:t>
            </a:r>
          </a:p>
        </p:txBody>
      </p:sp>
      <p:graphicFrame>
        <p:nvGraphicFramePr>
          <p:cNvPr id="4" name="Content Placeholder 3">
            <a:extLst>
              <a:ext uri="{FF2B5EF4-FFF2-40B4-BE49-F238E27FC236}">
                <a16:creationId xmlns:a16="http://schemas.microsoft.com/office/drawing/2014/main" id="{F6100535-C20B-0A08-9431-BEA73E64FC10}"/>
              </a:ext>
            </a:extLst>
          </p:cNvPr>
          <p:cNvGraphicFramePr>
            <a:graphicFrameLocks noGrp="1"/>
          </p:cNvGraphicFramePr>
          <p:nvPr>
            <p:ph idx="1"/>
            <p:extLst>
              <p:ext uri="{D42A27DB-BD31-4B8C-83A1-F6EECF244321}">
                <p14:modId xmlns:p14="http://schemas.microsoft.com/office/powerpoint/2010/main" val="1653624659"/>
              </p:ext>
            </p:extLst>
          </p:nvPr>
        </p:nvGraphicFramePr>
        <p:xfrm>
          <a:off x="3887788" y="371475"/>
          <a:ext cx="8010525" cy="6256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93869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9E7E3-2A8F-62C7-464C-EF96037E30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586EDE-97CF-4503-8961-F4ADF17ADA87}"/>
              </a:ext>
            </a:extLst>
          </p:cNvPr>
          <p:cNvSpPr>
            <a:spLocks noGrp="1"/>
          </p:cNvSpPr>
          <p:nvPr>
            <p:ph type="title"/>
          </p:nvPr>
        </p:nvSpPr>
        <p:spPr/>
        <p:txBody>
          <a:bodyPr/>
          <a:lstStyle/>
          <a:p>
            <a:r>
              <a:rPr lang="en-GB" dirty="0" err="1"/>
              <a:t>Textareor</a:t>
            </a:r>
            <a:r>
              <a:rPr lang="en-GB" dirty="0"/>
              <a:t> </a:t>
            </a:r>
            <a:r>
              <a:rPr lang="en-GB" dirty="0" err="1"/>
              <a:t>är</a:t>
            </a:r>
            <a:r>
              <a:rPr lang="en-GB" dirty="0"/>
              <a:t> </a:t>
            </a:r>
            <a:r>
              <a:rPr lang="en-GB" dirty="0" err="1"/>
              <a:t>polygoner</a:t>
            </a:r>
            <a:r>
              <a:rPr lang="en-GB" dirty="0"/>
              <a:t> med </a:t>
            </a:r>
            <a:r>
              <a:rPr lang="en-GB" dirty="0" err="1"/>
              <a:t>Magellofärg</a:t>
            </a:r>
            <a:endParaRPr lang="en-SE" dirty="0"/>
          </a:p>
        </p:txBody>
      </p:sp>
      <p:grpSp>
        <p:nvGrpSpPr>
          <p:cNvPr id="11" name="Group 10">
            <a:extLst>
              <a:ext uri="{FF2B5EF4-FFF2-40B4-BE49-F238E27FC236}">
                <a16:creationId xmlns:a16="http://schemas.microsoft.com/office/drawing/2014/main" id="{448139B3-63F7-B1B8-A575-D7E3BAE339A6}"/>
              </a:ext>
            </a:extLst>
          </p:cNvPr>
          <p:cNvGrpSpPr>
            <a:grpSpLocks noGrp="1" noUngrp="1" noRot="1" noMove="1" noResize="1"/>
          </p:cNvGrpSpPr>
          <p:nvPr/>
        </p:nvGrpSpPr>
        <p:grpSpPr>
          <a:xfrm>
            <a:off x="5628904" y="1128156"/>
            <a:ext cx="6020790" cy="3284817"/>
            <a:chOff x="5628904" y="1128156"/>
            <a:chExt cx="6020790" cy="3284817"/>
          </a:xfrm>
        </p:grpSpPr>
        <p:sp>
          <p:nvSpPr>
            <p:cNvPr id="5" name="TextBox 4">
              <a:extLst>
                <a:ext uri="{FF2B5EF4-FFF2-40B4-BE49-F238E27FC236}">
                  <a16:creationId xmlns:a16="http://schemas.microsoft.com/office/drawing/2014/main" id="{FFD7FA35-E737-D38F-3F74-3A0132ADB046}"/>
                </a:ext>
              </a:extLst>
            </p:cNvPr>
            <p:cNvSpPr txBox="1">
              <a:spLocks noGrp="1" noRot="1" noMove="1" noResize="1" noEditPoints="1" noAdjustHandles="1" noChangeArrowheads="1" noChangeShapeType="1"/>
            </p:cNvSpPr>
            <p:nvPr/>
          </p:nvSpPr>
          <p:spPr>
            <a:xfrm>
              <a:off x="5628904" y="1278730"/>
              <a:ext cx="6020790" cy="3134243"/>
            </a:xfrm>
            <a:prstGeom prst="rect">
              <a:avLst/>
            </a:prstGeom>
            <a:blipFill dpi="0" rotWithShape="1">
              <a:blip>
                <a:alphaModFix amt="80000"/>
                <a:extLst>
                  <a:ext uri="{96DAC541-7B7A-43D3-8B79-37D633B846F1}">
                    <asvg:svgBlip xmlns:asvg="http://schemas.microsoft.com/office/drawing/2016/SVG/main" r:embed="rId2"/>
                  </a:ext>
                </a:extLst>
              </a:blip>
              <a:srcRect/>
              <a:stretch>
                <a:fillRect/>
              </a:stretch>
            </a:blipFill>
          </p:spPr>
          <p:txBody>
            <a:bodyPr wrap="square" lIns="360000" tIns="216000" rtlCol="0">
              <a:normAutofit/>
            </a:bodyPr>
            <a:lstStyle/>
            <a:p>
              <a:pPr fontAlgn="base"/>
              <a:r>
                <a:rPr lang="sv-SE" sz="2000" b="1" dirty="0">
                  <a:solidFill>
                    <a:schemeClr val="tx2"/>
                  </a:solidFill>
                </a:rPr>
                <a:t>Denna vecka</a:t>
              </a:r>
            </a:p>
            <a:p>
              <a:pPr marL="285750" indent="-285750" fontAlgn="base">
                <a:buFont typeface="Arial" panose="020B0604020202020204" pitchFamily="34" charset="0"/>
                <a:buChar char="•"/>
              </a:pPr>
              <a:r>
                <a:rPr lang="sv-SE" sz="2000" dirty="0">
                  <a:solidFill>
                    <a:schemeClr val="tx2"/>
                  </a:solidFill>
                </a:rPr>
                <a:t>B</a:t>
              </a:r>
              <a:endParaRPr lang="en-US" dirty="0">
                <a:solidFill>
                  <a:schemeClr val="tx2"/>
                </a:solidFill>
              </a:endParaRPr>
            </a:p>
          </p:txBody>
        </p:sp>
        <p:pic>
          <p:nvPicPr>
            <p:cNvPr id="10" name="Graphic 9">
              <a:extLst>
                <a:ext uri="{FF2B5EF4-FFF2-40B4-BE49-F238E27FC236}">
                  <a16:creationId xmlns:a16="http://schemas.microsoft.com/office/drawing/2014/main" id="{6EC5EEDD-97F5-99B2-77AC-489D971CE31B}"/>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10699772" y="1128156"/>
              <a:ext cx="775078" cy="675068"/>
            </a:xfrm>
            <a:prstGeom prst="rect">
              <a:avLst/>
            </a:prstGeom>
          </p:spPr>
        </p:pic>
      </p:grpSp>
      <p:grpSp>
        <p:nvGrpSpPr>
          <p:cNvPr id="15" name="Group 14">
            <a:extLst>
              <a:ext uri="{FF2B5EF4-FFF2-40B4-BE49-F238E27FC236}">
                <a16:creationId xmlns:a16="http://schemas.microsoft.com/office/drawing/2014/main" id="{CB23D057-ED1B-64D8-50B2-906880C4F4C7}"/>
              </a:ext>
            </a:extLst>
          </p:cNvPr>
          <p:cNvGrpSpPr>
            <a:grpSpLocks noGrp="1" noUngrp="1" noRot="1" noMove="1" noResize="1"/>
          </p:cNvGrpSpPr>
          <p:nvPr/>
        </p:nvGrpSpPr>
        <p:grpSpPr>
          <a:xfrm>
            <a:off x="5628904" y="4569284"/>
            <a:ext cx="6020790" cy="1594009"/>
            <a:chOff x="5628904" y="4569284"/>
            <a:chExt cx="6020790" cy="1594009"/>
          </a:xfrm>
        </p:grpSpPr>
        <p:sp>
          <p:nvSpPr>
            <p:cNvPr id="7" name="TextBox 6">
              <a:extLst>
                <a:ext uri="{FF2B5EF4-FFF2-40B4-BE49-F238E27FC236}">
                  <a16:creationId xmlns:a16="http://schemas.microsoft.com/office/drawing/2014/main" id="{FC287884-A3D7-B623-C276-4270F154C5BE}"/>
                </a:ext>
              </a:extLst>
            </p:cNvPr>
            <p:cNvSpPr txBox="1">
              <a:spLocks noGrp="1" noRot="1" noMove="1" noResize="1" noEditPoints="1" noAdjustHandles="1" noChangeArrowheads="1" noChangeShapeType="1"/>
            </p:cNvSpPr>
            <p:nvPr/>
          </p:nvSpPr>
          <p:spPr>
            <a:xfrm>
              <a:off x="5628904" y="4737756"/>
              <a:ext cx="6020790" cy="1425537"/>
            </a:xfrm>
            <a:prstGeom prst="rect">
              <a:avLst/>
            </a:prstGeom>
            <a:blipFill>
              <a:blip>
                <a:alphaModFix amt="80000"/>
                <a:extLst>
                  <a:ext uri="{96DAC541-7B7A-43D3-8B79-37D633B846F1}">
                    <asvg:svgBlip xmlns:asvg="http://schemas.microsoft.com/office/drawing/2016/SVG/main" r:embed="rId2"/>
                  </a:ext>
                </a:extLst>
              </a:blip>
              <a:stretch>
                <a:fillRect/>
              </a:stretch>
            </a:blipFill>
          </p:spPr>
          <p:txBody>
            <a:bodyPr wrap="square" lIns="360000" tIns="216000" rtlCol="0">
              <a:normAutofit/>
            </a:bodyPr>
            <a:lstStyle/>
            <a:p>
              <a:pPr algn="l"/>
              <a:r>
                <a:rPr lang="en-SE" b="1" i="0" dirty="0">
                  <a:solidFill>
                    <a:schemeClr val="tx2"/>
                  </a:solidFill>
                  <a:ea typeface="Roboto Medium" panose="02000000000000000000" pitchFamily="2" charset="0"/>
                </a:rPr>
                <a:t>Behöver hjälp med</a:t>
              </a:r>
            </a:p>
            <a:p>
              <a:pPr marL="285750" indent="-285750" algn="l">
                <a:buFont typeface="Arial" panose="020B0604020202020204" pitchFamily="34" charset="0"/>
                <a:buChar char="•"/>
              </a:pPr>
              <a:r>
                <a:rPr lang="en-SE" dirty="0">
                  <a:solidFill>
                    <a:schemeClr val="tx2"/>
                  </a:solidFill>
                  <a:ea typeface="Roboto Medium" panose="02000000000000000000" pitchFamily="2" charset="0"/>
                </a:rPr>
                <a:t>D</a:t>
              </a:r>
              <a:endParaRPr lang="en-SE" b="0" i="0" dirty="0">
                <a:solidFill>
                  <a:schemeClr val="tx2"/>
                </a:solidFill>
                <a:ea typeface="Roboto Medium" panose="02000000000000000000" pitchFamily="2" charset="0"/>
              </a:endParaRPr>
            </a:p>
            <a:p>
              <a:pPr algn="l"/>
              <a:endParaRPr lang="en-SE" b="0" i="0" dirty="0">
                <a:solidFill>
                  <a:schemeClr val="accent4"/>
                </a:solidFill>
                <a:ea typeface="Roboto Medium" panose="02000000000000000000" pitchFamily="2" charset="0"/>
              </a:endParaRPr>
            </a:p>
          </p:txBody>
        </p:sp>
        <p:pic>
          <p:nvPicPr>
            <p:cNvPr id="12" name="Graphic 11">
              <a:extLst>
                <a:ext uri="{FF2B5EF4-FFF2-40B4-BE49-F238E27FC236}">
                  <a16:creationId xmlns:a16="http://schemas.microsoft.com/office/drawing/2014/main" id="{85E5AA7E-87C0-2301-50EE-2FD653CACBA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10852948" y="4569284"/>
              <a:ext cx="621902" cy="594350"/>
            </a:xfrm>
            <a:prstGeom prst="rect">
              <a:avLst/>
            </a:prstGeom>
          </p:spPr>
        </p:pic>
      </p:grpSp>
      <p:grpSp>
        <p:nvGrpSpPr>
          <p:cNvPr id="14" name="Group 13">
            <a:extLst>
              <a:ext uri="{FF2B5EF4-FFF2-40B4-BE49-F238E27FC236}">
                <a16:creationId xmlns:a16="http://schemas.microsoft.com/office/drawing/2014/main" id="{C000D8CE-78B0-4140-C326-4BF5A862C83A}"/>
              </a:ext>
            </a:extLst>
          </p:cNvPr>
          <p:cNvGrpSpPr>
            <a:grpSpLocks noGrp="1" noUngrp="1" noRot="1" noMove="1" noResize="1"/>
          </p:cNvGrpSpPr>
          <p:nvPr/>
        </p:nvGrpSpPr>
        <p:grpSpPr>
          <a:xfrm>
            <a:off x="450574" y="4569284"/>
            <a:ext cx="4903304" cy="1594009"/>
            <a:chOff x="450574" y="4569284"/>
            <a:chExt cx="4903304" cy="1594009"/>
          </a:xfrm>
        </p:grpSpPr>
        <p:sp>
          <p:nvSpPr>
            <p:cNvPr id="6" name="TextBox 5">
              <a:extLst>
                <a:ext uri="{FF2B5EF4-FFF2-40B4-BE49-F238E27FC236}">
                  <a16:creationId xmlns:a16="http://schemas.microsoft.com/office/drawing/2014/main" id="{D2D487CE-4AA2-7CC7-84AC-78FE4BC5DA5C}"/>
                </a:ext>
              </a:extLst>
            </p:cNvPr>
            <p:cNvSpPr txBox="1">
              <a:spLocks noGrp="1" noRot="1" noMove="1" noResize="1" noEditPoints="1" noAdjustHandles="1" noChangeArrowheads="1" noChangeShapeType="1"/>
            </p:cNvSpPr>
            <p:nvPr/>
          </p:nvSpPr>
          <p:spPr>
            <a:xfrm>
              <a:off x="450574" y="4737757"/>
              <a:ext cx="4903304" cy="1425536"/>
            </a:xfrm>
            <a:prstGeom prst="rect">
              <a:avLst/>
            </a:prstGeom>
            <a:blipFill>
              <a:blip>
                <a:alphaModFix amt="80000"/>
                <a:extLst>
                  <a:ext uri="{96DAC541-7B7A-43D3-8B79-37D633B846F1}">
                    <asvg:svgBlip xmlns:asvg="http://schemas.microsoft.com/office/drawing/2016/SVG/main" r:embed="rId2"/>
                  </a:ext>
                </a:extLst>
              </a:blip>
              <a:stretch>
                <a:fillRect/>
              </a:stretch>
            </a:blipFill>
          </p:spPr>
          <p:txBody>
            <a:bodyPr wrap="square" lIns="360000" tIns="216000" rtlCol="0">
              <a:normAutofit/>
            </a:bodyPr>
            <a:lstStyle/>
            <a:p>
              <a:pPr algn="l"/>
              <a:r>
                <a:rPr lang="en-SE" b="1" i="0" dirty="0">
                  <a:solidFill>
                    <a:schemeClr val="tx2"/>
                  </a:solidFill>
                  <a:ea typeface="Roboto Medium" panose="02000000000000000000" pitchFamily="2" charset="0"/>
                </a:rPr>
                <a:t>Problem &amp; risker</a:t>
              </a:r>
            </a:p>
            <a:p>
              <a:pPr marL="285750" indent="-285750" algn="l">
                <a:buFont typeface="Arial" panose="020B0604020202020204" pitchFamily="34" charset="0"/>
                <a:buChar char="•"/>
              </a:pPr>
              <a:r>
                <a:rPr lang="en-SE" dirty="0">
                  <a:solidFill>
                    <a:schemeClr val="tx2"/>
                  </a:solidFill>
                  <a:ea typeface="Roboto Medium" panose="02000000000000000000" pitchFamily="2" charset="0"/>
                </a:rPr>
                <a:t>C</a:t>
              </a:r>
              <a:endParaRPr lang="en-SE" b="0" i="0" dirty="0">
                <a:solidFill>
                  <a:schemeClr val="tx2"/>
                </a:solidFill>
                <a:ea typeface="Roboto Medium" panose="02000000000000000000" pitchFamily="2" charset="0"/>
              </a:endParaRPr>
            </a:p>
          </p:txBody>
        </p:sp>
        <p:pic>
          <p:nvPicPr>
            <p:cNvPr id="13" name="Graphic 12">
              <a:extLst>
                <a:ext uri="{FF2B5EF4-FFF2-40B4-BE49-F238E27FC236}">
                  <a16:creationId xmlns:a16="http://schemas.microsoft.com/office/drawing/2014/main" id="{D87FA268-8614-0BA8-7F6F-AF6AC7D8585C}"/>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4784757" y="4569284"/>
              <a:ext cx="364279" cy="594350"/>
            </a:xfrm>
            <a:prstGeom prst="rect">
              <a:avLst/>
            </a:prstGeom>
          </p:spPr>
        </p:pic>
      </p:grpSp>
      <p:grpSp>
        <p:nvGrpSpPr>
          <p:cNvPr id="3" name="Group 2">
            <a:extLst>
              <a:ext uri="{FF2B5EF4-FFF2-40B4-BE49-F238E27FC236}">
                <a16:creationId xmlns:a16="http://schemas.microsoft.com/office/drawing/2014/main" id="{A298C017-47D8-668E-6C30-6CA2E417C51D}"/>
              </a:ext>
            </a:extLst>
          </p:cNvPr>
          <p:cNvGrpSpPr>
            <a:grpSpLocks noGrp="1" noUngrp="1" noRot="1" noMove="1" noResize="1"/>
          </p:cNvGrpSpPr>
          <p:nvPr/>
        </p:nvGrpSpPr>
        <p:grpSpPr>
          <a:xfrm>
            <a:off x="450574" y="1278729"/>
            <a:ext cx="4903304" cy="3134244"/>
            <a:chOff x="450574" y="1278729"/>
            <a:chExt cx="4903304" cy="3134244"/>
          </a:xfrm>
        </p:grpSpPr>
        <p:sp>
          <p:nvSpPr>
            <p:cNvPr id="16" name="TextBox 15">
              <a:extLst>
                <a:ext uri="{FF2B5EF4-FFF2-40B4-BE49-F238E27FC236}">
                  <a16:creationId xmlns:a16="http://schemas.microsoft.com/office/drawing/2014/main" id="{CC462149-C4E9-41C5-2AE6-357EEE83327F}"/>
                </a:ext>
              </a:extLst>
            </p:cNvPr>
            <p:cNvSpPr txBox="1">
              <a:spLocks noGrp="1" noRot="1" noMove="1" noResize="1" noEditPoints="1" noAdjustHandles="1" noChangeArrowheads="1" noChangeShapeType="1"/>
            </p:cNvSpPr>
            <p:nvPr/>
          </p:nvSpPr>
          <p:spPr>
            <a:xfrm>
              <a:off x="450574" y="1278730"/>
              <a:ext cx="4903304" cy="3134243"/>
            </a:xfrm>
            <a:prstGeom prst="rect">
              <a:avLst/>
            </a:prstGeom>
            <a:blipFill>
              <a:blip>
                <a:extLst>
                  <a:ext uri="{96DAC541-7B7A-43D3-8B79-37D633B846F1}">
                    <asvg:svgBlip xmlns:asvg="http://schemas.microsoft.com/office/drawing/2016/SVG/main" r:embed="rId2"/>
                  </a:ext>
                </a:extLst>
              </a:blip>
              <a:stretch>
                <a:fillRect/>
              </a:stretch>
            </a:blipFill>
          </p:spPr>
          <p:txBody>
            <a:bodyPr wrap="square" lIns="360000" tIns="216000" rtlCol="0">
              <a:normAutofit/>
            </a:bodyPr>
            <a:lstStyle/>
            <a:p>
              <a:pPr algn="l"/>
              <a:r>
                <a:rPr lang="en-GB" b="1" i="0" dirty="0" err="1">
                  <a:solidFill>
                    <a:schemeClr val="tx2"/>
                  </a:solidFill>
                  <a:latin typeface="Aptos" panose="020B0004020202020204" pitchFamily="34" charset="0"/>
                  <a:ea typeface="Roboto Medium" panose="02000000000000000000" pitchFamily="2" charset="0"/>
                </a:rPr>
                <a:t>Föregående</a:t>
              </a:r>
              <a:r>
                <a:rPr lang="en-GB" b="1" i="0" dirty="0">
                  <a:solidFill>
                    <a:schemeClr val="tx2"/>
                  </a:solidFill>
                  <a:latin typeface="Aptos" panose="020B0004020202020204" pitchFamily="34" charset="0"/>
                  <a:ea typeface="Roboto Medium" panose="02000000000000000000" pitchFamily="2" charset="0"/>
                </a:rPr>
                <a:t> </a:t>
              </a:r>
              <a:r>
                <a:rPr lang="en-GB" b="1" i="0" dirty="0" err="1">
                  <a:solidFill>
                    <a:schemeClr val="tx2"/>
                  </a:solidFill>
                  <a:latin typeface="Aptos" panose="020B0004020202020204" pitchFamily="34" charset="0"/>
                  <a:ea typeface="Roboto Medium" panose="02000000000000000000" pitchFamily="2" charset="0"/>
                </a:rPr>
                <a:t>vecka</a:t>
              </a:r>
              <a:endParaRPr lang="en-GB" b="1" i="0" dirty="0">
                <a:solidFill>
                  <a:schemeClr val="tx2"/>
                </a:solidFill>
                <a:latin typeface="Aptos" panose="020B0004020202020204" pitchFamily="34" charset="0"/>
                <a:ea typeface="Roboto Medium" panose="02000000000000000000" pitchFamily="2" charset="0"/>
              </a:endParaRPr>
            </a:p>
            <a:p>
              <a:pPr marL="285750" indent="-285750" algn="l">
                <a:buFont typeface="Arial" panose="020B0604020202020204" pitchFamily="34" charset="0"/>
                <a:buChar char="•"/>
              </a:pPr>
              <a:r>
                <a:rPr lang="en-GB" dirty="0" err="1">
                  <a:solidFill>
                    <a:schemeClr val="tx2"/>
                  </a:solidFill>
                  <a:latin typeface="Aptos" panose="020B0004020202020204" pitchFamily="34" charset="0"/>
                  <a:ea typeface="Roboto Medium" panose="02000000000000000000" pitchFamily="2" charset="0"/>
                </a:rPr>
                <a:t>Aasdfasd</a:t>
              </a:r>
              <a:endParaRPr lang="en-GB" i="0" dirty="0">
                <a:solidFill>
                  <a:schemeClr val="tx2"/>
                </a:solidFill>
                <a:latin typeface="Aptos" panose="020B0004020202020204" pitchFamily="34" charset="0"/>
                <a:ea typeface="Roboto Medium" panose="02000000000000000000" pitchFamily="2" charset="0"/>
              </a:endParaRPr>
            </a:p>
            <a:p>
              <a:pPr algn="l"/>
              <a:r>
                <a:rPr lang="en-GB" sz="2000" b="0" i="0" dirty="0">
                  <a:solidFill>
                    <a:schemeClr val="bg2">
                      <a:lumMod val="10000"/>
                    </a:schemeClr>
                  </a:solidFill>
                  <a:latin typeface="Roboto Medium" panose="02000000000000000000" pitchFamily="2" charset="0"/>
                  <a:ea typeface="Roboto Medium" panose="02000000000000000000" pitchFamily="2" charset="0"/>
                </a:rPr>
                <a:t>​​</a:t>
              </a:r>
            </a:p>
            <a:p>
              <a:pPr algn="l"/>
              <a:r>
                <a:rPr lang="en-GB" sz="2000" b="0" i="0" dirty="0">
                  <a:solidFill>
                    <a:schemeClr val="bg2">
                      <a:lumMod val="10000"/>
                    </a:schemeClr>
                  </a:solidFill>
                  <a:latin typeface="Roboto Medium" panose="02000000000000000000" pitchFamily="2" charset="0"/>
                  <a:ea typeface="Roboto Medium" panose="02000000000000000000" pitchFamily="2" charset="0"/>
                </a:rPr>
                <a:t>​</a:t>
              </a:r>
            </a:p>
            <a:p>
              <a:pPr algn="l"/>
              <a:r>
                <a:rPr lang="en-GB" sz="2000" b="0" i="0" dirty="0">
                  <a:solidFill>
                    <a:schemeClr val="bg2">
                      <a:lumMod val="10000"/>
                    </a:schemeClr>
                  </a:solidFill>
                  <a:latin typeface="Roboto Medium" panose="02000000000000000000" pitchFamily="2" charset="0"/>
                  <a:ea typeface="Roboto Medium" panose="02000000000000000000" pitchFamily="2" charset="0"/>
                </a:rPr>
                <a:t>​</a:t>
              </a:r>
            </a:p>
          </p:txBody>
        </p:sp>
        <p:pic>
          <p:nvPicPr>
            <p:cNvPr id="17" name="Graphic 16">
              <a:extLst>
                <a:ext uri="{FF2B5EF4-FFF2-40B4-BE49-F238E27FC236}">
                  <a16:creationId xmlns:a16="http://schemas.microsoft.com/office/drawing/2014/main" id="{77D5EC06-B3FB-9F92-18DE-97707476BAC8}"/>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4704650" y="1278729"/>
              <a:ext cx="524494" cy="524494"/>
            </a:xfrm>
            <a:prstGeom prst="rect">
              <a:avLst/>
            </a:prstGeom>
          </p:spPr>
        </p:pic>
      </p:grpSp>
    </p:spTree>
    <p:extLst>
      <p:ext uri="{BB962C8B-B14F-4D97-AF65-F5344CB8AC3E}">
        <p14:creationId xmlns:p14="http://schemas.microsoft.com/office/powerpoint/2010/main" val="3203236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17D8083-1AE5-3F2D-7AC8-C9891701EE60}"/>
              </a:ext>
            </a:extLst>
          </p:cNvPr>
          <p:cNvSpPr>
            <a:spLocks noGrp="1"/>
          </p:cNvSpPr>
          <p:nvPr>
            <p:ph type="pic" idx="1"/>
          </p:nvPr>
        </p:nvSpPr>
        <p:spPr/>
        <p:txBody>
          <a:bodyPr/>
          <a:lstStyle/>
          <a:p>
            <a:endParaRPr lang="en-SE"/>
          </a:p>
        </p:txBody>
      </p:sp>
      <p:sp>
        <p:nvSpPr>
          <p:cNvPr id="3" name="Title 2">
            <a:extLst>
              <a:ext uri="{FF2B5EF4-FFF2-40B4-BE49-F238E27FC236}">
                <a16:creationId xmlns:a16="http://schemas.microsoft.com/office/drawing/2014/main" id="{0A0015E5-70A5-96F8-0B00-7DE73FAF7790}"/>
              </a:ext>
            </a:extLst>
          </p:cNvPr>
          <p:cNvSpPr>
            <a:spLocks noGrp="1"/>
          </p:cNvSpPr>
          <p:nvPr>
            <p:ph type="title"/>
          </p:nvPr>
        </p:nvSpPr>
        <p:spPr>
          <a:xfrm>
            <a:off x="5029200" y="688364"/>
            <a:ext cx="6945086" cy="2147970"/>
          </a:xfrm>
        </p:spPr>
        <p:txBody>
          <a:bodyPr>
            <a:normAutofit/>
          </a:bodyPr>
          <a:lstStyle/>
          <a:p>
            <a:pPr algn="l"/>
            <a:r>
              <a:rPr lang="en-SE" dirty="0"/>
              <a:t>En rubrik för dig</a:t>
            </a:r>
          </a:p>
        </p:txBody>
      </p:sp>
    </p:spTree>
    <p:extLst>
      <p:ext uri="{BB962C8B-B14F-4D97-AF65-F5344CB8AC3E}">
        <p14:creationId xmlns:p14="http://schemas.microsoft.com/office/powerpoint/2010/main" val="2731418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8A1E463-510D-77AE-978E-0BA32AEDA317}"/>
              </a:ext>
            </a:extLst>
          </p:cNvPr>
          <p:cNvSpPr>
            <a:spLocks noGrp="1"/>
          </p:cNvSpPr>
          <p:nvPr>
            <p:ph type="pic" idx="1"/>
          </p:nvPr>
        </p:nvSpPr>
        <p:spPr/>
        <p:txBody>
          <a:bodyPr/>
          <a:lstStyle/>
          <a:p>
            <a:endParaRPr lang="en-SE"/>
          </a:p>
        </p:txBody>
      </p:sp>
      <p:sp>
        <p:nvSpPr>
          <p:cNvPr id="3" name="Title 2">
            <a:extLst>
              <a:ext uri="{FF2B5EF4-FFF2-40B4-BE49-F238E27FC236}">
                <a16:creationId xmlns:a16="http://schemas.microsoft.com/office/drawing/2014/main" id="{03AC0ED8-A337-56BC-E6F9-0237E2BE4BEB}"/>
              </a:ext>
            </a:extLst>
          </p:cNvPr>
          <p:cNvSpPr>
            <a:spLocks noGrp="1"/>
          </p:cNvSpPr>
          <p:nvPr>
            <p:ph type="title"/>
          </p:nvPr>
        </p:nvSpPr>
        <p:spPr>
          <a:solidFill>
            <a:schemeClr val="bg2">
              <a:alpha val="93857"/>
            </a:schemeClr>
          </a:solidFill>
        </p:spPr>
        <p:txBody>
          <a:bodyPr>
            <a:normAutofit/>
          </a:bodyPr>
          <a:lstStyle/>
          <a:p>
            <a:pPr algn="l"/>
            <a:r>
              <a:rPr lang="en-SE" dirty="0"/>
              <a:t>En rubrik som skapar en skön känsla</a:t>
            </a:r>
          </a:p>
        </p:txBody>
      </p:sp>
    </p:spTree>
    <p:extLst>
      <p:ext uri="{BB962C8B-B14F-4D97-AF65-F5344CB8AC3E}">
        <p14:creationId xmlns:p14="http://schemas.microsoft.com/office/powerpoint/2010/main" val="1233559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69D8810-1A80-1166-3732-46D106F04027}"/>
              </a:ext>
            </a:extLst>
          </p:cNvPr>
          <p:cNvSpPr>
            <a:spLocks noGrp="1"/>
          </p:cNvSpPr>
          <p:nvPr>
            <p:ph type="pic" idx="1"/>
          </p:nvPr>
        </p:nvSpPr>
        <p:spPr/>
        <p:txBody>
          <a:bodyPr/>
          <a:lstStyle/>
          <a:p>
            <a:endParaRPr lang="en-SE"/>
          </a:p>
        </p:txBody>
      </p:sp>
      <p:sp>
        <p:nvSpPr>
          <p:cNvPr id="3" name="Title 2">
            <a:extLst>
              <a:ext uri="{FF2B5EF4-FFF2-40B4-BE49-F238E27FC236}">
                <a16:creationId xmlns:a16="http://schemas.microsoft.com/office/drawing/2014/main" id="{C94FCE3E-F746-1D1B-05A6-95C815B170B6}"/>
              </a:ext>
            </a:extLst>
          </p:cNvPr>
          <p:cNvSpPr>
            <a:spLocks noGrp="1"/>
          </p:cNvSpPr>
          <p:nvPr>
            <p:ph type="title"/>
          </p:nvPr>
        </p:nvSpPr>
        <p:spPr>
          <a:xfrm>
            <a:off x="730889" y="531053"/>
            <a:ext cx="3768921" cy="5795894"/>
          </a:xfrm>
        </p:spPr>
        <p:txBody>
          <a:bodyPr>
            <a:normAutofit/>
          </a:bodyPr>
          <a:lstStyle/>
          <a:p>
            <a:r>
              <a:rPr lang="en-SE" dirty="0"/>
              <a:t>Grön är skönt, om man vill</a:t>
            </a:r>
          </a:p>
        </p:txBody>
      </p:sp>
    </p:spTree>
    <p:extLst>
      <p:ext uri="{BB962C8B-B14F-4D97-AF65-F5344CB8AC3E}">
        <p14:creationId xmlns:p14="http://schemas.microsoft.com/office/powerpoint/2010/main" val="2184485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line Image Placeholder 1">
            <a:extLst>
              <a:ext uri="{FF2B5EF4-FFF2-40B4-BE49-F238E27FC236}">
                <a16:creationId xmlns:a16="http://schemas.microsoft.com/office/drawing/2014/main" id="{FD5D4BE7-A01A-21A6-7F73-C5AC67C0F41C}"/>
              </a:ext>
            </a:extLst>
          </p:cNvPr>
          <p:cNvSpPr>
            <a:spLocks noGrp="1"/>
          </p:cNvSpPr>
          <p:nvPr>
            <p:ph type="clipArt" sz="quarter" idx="10"/>
          </p:nvPr>
        </p:nvSpPr>
        <p:spPr/>
        <p:txBody>
          <a:bodyPr/>
          <a:lstStyle/>
          <a:p>
            <a:endParaRPr lang="en-SE"/>
          </a:p>
        </p:txBody>
      </p:sp>
      <p:sp>
        <p:nvSpPr>
          <p:cNvPr id="5" name="Title 4">
            <a:extLst>
              <a:ext uri="{FF2B5EF4-FFF2-40B4-BE49-F238E27FC236}">
                <a16:creationId xmlns:a16="http://schemas.microsoft.com/office/drawing/2014/main" id="{4121C644-1CD2-A484-A23E-63B9A34B107E}"/>
              </a:ext>
            </a:extLst>
          </p:cNvPr>
          <p:cNvSpPr>
            <a:spLocks noGrp="1"/>
          </p:cNvSpPr>
          <p:nvPr>
            <p:ph type="title"/>
          </p:nvPr>
        </p:nvSpPr>
        <p:spPr/>
        <p:txBody>
          <a:bodyPr>
            <a:normAutofit fontScale="90000"/>
          </a:bodyPr>
          <a:lstStyle/>
          <a:p>
            <a:r>
              <a:rPr lang="en-GB" sz="5400" dirty="0" err="1">
                <a:solidFill>
                  <a:schemeClr val="accent2">
                    <a:lumMod val="75000"/>
                  </a:schemeClr>
                </a:solidFill>
              </a:rPr>
              <a:t>Tänka</a:t>
            </a:r>
            <a:r>
              <a:rPr lang="en-GB" sz="5400" dirty="0">
                <a:solidFill>
                  <a:schemeClr val="accent2">
                    <a:lumMod val="75000"/>
                  </a:schemeClr>
                </a:solidFill>
              </a:rPr>
              <a:t> </a:t>
            </a:r>
            <a:r>
              <a:rPr lang="en-GB" sz="5400" dirty="0" err="1">
                <a:solidFill>
                  <a:schemeClr val="accent2">
                    <a:lumMod val="75000"/>
                  </a:schemeClr>
                </a:solidFill>
              </a:rPr>
              <a:t>fritt</a:t>
            </a:r>
            <a:r>
              <a:rPr lang="en-GB" sz="5400" dirty="0">
                <a:solidFill>
                  <a:schemeClr val="accent2">
                    <a:lumMod val="75000"/>
                  </a:schemeClr>
                </a:solidFill>
              </a:rPr>
              <a:t> </a:t>
            </a:r>
            <a:r>
              <a:rPr lang="en-GB" sz="5400" dirty="0" err="1">
                <a:solidFill>
                  <a:schemeClr val="accent2">
                    <a:lumMod val="75000"/>
                  </a:schemeClr>
                </a:solidFill>
              </a:rPr>
              <a:t>är</a:t>
            </a:r>
            <a:r>
              <a:rPr lang="en-GB" sz="5400" dirty="0">
                <a:solidFill>
                  <a:schemeClr val="accent2">
                    <a:lumMod val="75000"/>
                  </a:schemeClr>
                </a:solidFill>
              </a:rPr>
              <a:t> </a:t>
            </a:r>
            <a:r>
              <a:rPr lang="en-GB" sz="5400" dirty="0" err="1">
                <a:solidFill>
                  <a:schemeClr val="accent2">
                    <a:lumMod val="75000"/>
                  </a:schemeClr>
                </a:solidFill>
              </a:rPr>
              <a:t>stort</a:t>
            </a:r>
            <a:r>
              <a:rPr lang="en-GB" sz="5400" dirty="0">
                <a:solidFill>
                  <a:schemeClr val="accent2">
                    <a:lumMod val="75000"/>
                  </a:schemeClr>
                </a:solidFill>
              </a:rPr>
              <a:t>, </a:t>
            </a:r>
            <a:r>
              <a:rPr lang="en-GB" sz="5400" dirty="0"/>
              <a:t>men </a:t>
            </a:r>
            <a:r>
              <a:rPr lang="en-GB" sz="5400" dirty="0" err="1"/>
              <a:t>tänka</a:t>
            </a:r>
            <a:r>
              <a:rPr lang="en-GB" sz="5400" dirty="0"/>
              <a:t> </a:t>
            </a:r>
            <a:r>
              <a:rPr lang="en-GB" sz="5400" dirty="0" err="1"/>
              <a:t>rätt</a:t>
            </a:r>
            <a:r>
              <a:rPr lang="en-GB" sz="5400" dirty="0"/>
              <a:t> </a:t>
            </a:r>
            <a:r>
              <a:rPr lang="en-GB" sz="5400" dirty="0" err="1"/>
              <a:t>är</a:t>
            </a:r>
            <a:r>
              <a:rPr lang="en-GB" sz="5400" dirty="0"/>
              <a:t> </a:t>
            </a:r>
            <a:r>
              <a:rPr lang="en-GB" sz="5400" dirty="0" err="1"/>
              <a:t>större</a:t>
            </a:r>
            <a:endParaRPr lang="en-SE" sz="5400" dirty="0"/>
          </a:p>
        </p:txBody>
      </p:sp>
    </p:spTree>
    <p:extLst>
      <p:ext uri="{BB962C8B-B14F-4D97-AF65-F5344CB8AC3E}">
        <p14:creationId xmlns:p14="http://schemas.microsoft.com/office/powerpoint/2010/main" val="3221595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7E675-0B44-DBDC-07FB-B462A2A26722}"/>
              </a:ext>
            </a:extLst>
          </p:cNvPr>
          <p:cNvSpPr>
            <a:spLocks noGrp="1"/>
          </p:cNvSpPr>
          <p:nvPr>
            <p:ph type="title"/>
          </p:nvPr>
        </p:nvSpPr>
        <p:spPr/>
        <p:txBody>
          <a:bodyPr/>
          <a:lstStyle/>
          <a:p>
            <a:r>
              <a:rPr lang="en-SE" dirty="0"/>
              <a:t>Tabeller, Charts &amp; Processer med färgstöd</a:t>
            </a:r>
          </a:p>
        </p:txBody>
      </p:sp>
      <p:graphicFrame>
        <p:nvGraphicFramePr>
          <p:cNvPr id="5" name="Content Placeholder 4">
            <a:extLst>
              <a:ext uri="{FF2B5EF4-FFF2-40B4-BE49-F238E27FC236}">
                <a16:creationId xmlns:a16="http://schemas.microsoft.com/office/drawing/2014/main" id="{3DBC450B-6A4B-80A7-DC59-5BA9DE6D794D}"/>
              </a:ext>
            </a:extLst>
          </p:cNvPr>
          <p:cNvGraphicFramePr>
            <a:graphicFrameLocks noGrp="1"/>
          </p:cNvGraphicFramePr>
          <p:nvPr>
            <p:ph idx="1"/>
            <p:extLst>
              <p:ext uri="{D42A27DB-BD31-4B8C-83A1-F6EECF244321}">
                <p14:modId xmlns:p14="http://schemas.microsoft.com/office/powerpoint/2010/main" val="2735034958"/>
              </p:ext>
            </p:extLst>
          </p:nvPr>
        </p:nvGraphicFramePr>
        <p:xfrm>
          <a:off x="436563" y="1377950"/>
          <a:ext cx="11461750" cy="4641852"/>
        </p:xfrm>
        <a:graphic>
          <a:graphicData uri="http://schemas.openxmlformats.org/drawingml/2006/table">
            <a:tbl>
              <a:tblPr firstRow="1" bandRow="1">
                <a:tableStyleId>{7DF18680-E054-41AD-8BC1-D1AEF772440D}</a:tableStyleId>
              </a:tblPr>
              <a:tblGrid>
                <a:gridCol w="2292350">
                  <a:extLst>
                    <a:ext uri="{9D8B030D-6E8A-4147-A177-3AD203B41FA5}">
                      <a16:colId xmlns:a16="http://schemas.microsoft.com/office/drawing/2014/main" val="398299858"/>
                    </a:ext>
                  </a:extLst>
                </a:gridCol>
                <a:gridCol w="2292350">
                  <a:extLst>
                    <a:ext uri="{9D8B030D-6E8A-4147-A177-3AD203B41FA5}">
                      <a16:colId xmlns:a16="http://schemas.microsoft.com/office/drawing/2014/main" val="2046912177"/>
                    </a:ext>
                  </a:extLst>
                </a:gridCol>
                <a:gridCol w="2292350">
                  <a:extLst>
                    <a:ext uri="{9D8B030D-6E8A-4147-A177-3AD203B41FA5}">
                      <a16:colId xmlns:a16="http://schemas.microsoft.com/office/drawing/2014/main" val="883698064"/>
                    </a:ext>
                  </a:extLst>
                </a:gridCol>
                <a:gridCol w="2292350">
                  <a:extLst>
                    <a:ext uri="{9D8B030D-6E8A-4147-A177-3AD203B41FA5}">
                      <a16:colId xmlns:a16="http://schemas.microsoft.com/office/drawing/2014/main" val="3920154844"/>
                    </a:ext>
                  </a:extLst>
                </a:gridCol>
                <a:gridCol w="2292350">
                  <a:extLst>
                    <a:ext uri="{9D8B030D-6E8A-4147-A177-3AD203B41FA5}">
                      <a16:colId xmlns:a16="http://schemas.microsoft.com/office/drawing/2014/main" val="949667180"/>
                    </a:ext>
                  </a:extLst>
                </a:gridCol>
              </a:tblGrid>
              <a:tr h="1160463">
                <a:tc>
                  <a:txBody>
                    <a:bodyPr/>
                    <a:lstStyle/>
                    <a:p>
                      <a:endParaRPr lang="en-SE" dirty="0"/>
                    </a:p>
                    <a:p>
                      <a:endParaRPr lang="en-SE" dirty="0"/>
                    </a:p>
                  </a:txBody>
                  <a:tcPr/>
                </a:tc>
                <a:tc>
                  <a:txBody>
                    <a:bodyPr/>
                    <a:lstStyle/>
                    <a:p>
                      <a:endParaRPr lang="en-SE"/>
                    </a:p>
                  </a:txBody>
                  <a:tcPr/>
                </a:tc>
                <a:tc>
                  <a:txBody>
                    <a:bodyPr/>
                    <a:lstStyle/>
                    <a:p>
                      <a:endParaRPr lang="en-SE" dirty="0"/>
                    </a:p>
                  </a:txBody>
                  <a:tcPr/>
                </a:tc>
                <a:tc>
                  <a:txBody>
                    <a:bodyPr/>
                    <a:lstStyle/>
                    <a:p>
                      <a:endParaRPr lang="en-SE"/>
                    </a:p>
                  </a:txBody>
                  <a:tcPr/>
                </a:tc>
                <a:tc>
                  <a:txBody>
                    <a:bodyPr/>
                    <a:lstStyle/>
                    <a:p>
                      <a:endParaRPr lang="en-SE"/>
                    </a:p>
                  </a:txBody>
                  <a:tcPr/>
                </a:tc>
                <a:extLst>
                  <a:ext uri="{0D108BD9-81ED-4DB2-BD59-A6C34878D82A}">
                    <a16:rowId xmlns:a16="http://schemas.microsoft.com/office/drawing/2014/main" val="1720844198"/>
                  </a:ext>
                </a:extLst>
              </a:tr>
              <a:tr h="1160463">
                <a:tc>
                  <a:txBody>
                    <a:bodyPr/>
                    <a:lstStyle/>
                    <a:p>
                      <a:endParaRPr lang="en-SE"/>
                    </a:p>
                  </a:txBody>
                  <a:tcPr/>
                </a:tc>
                <a:tc>
                  <a:txBody>
                    <a:bodyPr/>
                    <a:lstStyle/>
                    <a:p>
                      <a:endParaRPr lang="en-SE"/>
                    </a:p>
                  </a:txBody>
                  <a:tcPr/>
                </a:tc>
                <a:tc>
                  <a:txBody>
                    <a:bodyPr/>
                    <a:lstStyle/>
                    <a:p>
                      <a:endParaRPr lang="en-SE"/>
                    </a:p>
                  </a:txBody>
                  <a:tcPr/>
                </a:tc>
                <a:tc>
                  <a:txBody>
                    <a:bodyPr/>
                    <a:lstStyle/>
                    <a:p>
                      <a:endParaRPr lang="en-SE"/>
                    </a:p>
                  </a:txBody>
                  <a:tcPr/>
                </a:tc>
                <a:tc>
                  <a:txBody>
                    <a:bodyPr/>
                    <a:lstStyle/>
                    <a:p>
                      <a:endParaRPr lang="en-SE"/>
                    </a:p>
                  </a:txBody>
                  <a:tcPr/>
                </a:tc>
                <a:extLst>
                  <a:ext uri="{0D108BD9-81ED-4DB2-BD59-A6C34878D82A}">
                    <a16:rowId xmlns:a16="http://schemas.microsoft.com/office/drawing/2014/main" val="181625364"/>
                  </a:ext>
                </a:extLst>
              </a:tr>
              <a:tr h="1160463">
                <a:tc>
                  <a:txBody>
                    <a:bodyPr/>
                    <a:lstStyle/>
                    <a:p>
                      <a:endParaRPr lang="en-SE"/>
                    </a:p>
                  </a:txBody>
                  <a:tcPr/>
                </a:tc>
                <a:tc>
                  <a:txBody>
                    <a:bodyPr/>
                    <a:lstStyle/>
                    <a:p>
                      <a:endParaRPr lang="en-SE"/>
                    </a:p>
                  </a:txBody>
                  <a:tcPr/>
                </a:tc>
                <a:tc>
                  <a:txBody>
                    <a:bodyPr/>
                    <a:lstStyle/>
                    <a:p>
                      <a:endParaRPr lang="en-SE"/>
                    </a:p>
                  </a:txBody>
                  <a:tcPr/>
                </a:tc>
                <a:tc>
                  <a:txBody>
                    <a:bodyPr/>
                    <a:lstStyle/>
                    <a:p>
                      <a:endParaRPr lang="en-SE"/>
                    </a:p>
                  </a:txBody>
                  <a:tcPr/>
                </a:tc>
                <a:tc>
                  <a:txBody>
                    <a:bodyPr/>
                    <a:lstStyle/>
                    <a:p>
                      <a:endParaRPr lang="en-SE"/>
                    </a:p>
                  </a:txBody>
                  <a:tcPr/>
                </a:tc>
                <a:extLst>
                  <a:ext uri="{0D108BD9-81ED-4DB2-BD59-A6C34878D82A}">
                    <a16:rowId xmlns:a16="http://schemas.microsoft.com/office/drawing/2014/main" val="3660667698"/>
                  </a:ext>
                </a:extLst>
              </a:tr>
              <a:tr h="1160463">
                <a:tc>
                  <a:txBody>
                    <a:bodyPr/>
                    <a:lstStyle/>
                    <a:p>
                      <a:endParaRPr lang="en-SE"/>
                    </a:p>
                  </a:txBody>
                  <a:tcPr/>
                </a:tc>
                <a:tc>
                  <a:txBody>
                    <a:bodyPr/>
                    <a:lstStyle/>
                    <a:p>
                      <a:endParaRPr lang="en-SE"/>
                    </a:p>
                  </a:txBody>
                  <a:tcPr/>
                </a:tc>
                <a:tc>
                  <a:txBody>
                    <a:bodyPr/>
                    <a:lstStyle/>
                    <a:p>
                      <a:endParaRPr lang="en-SE"/>
                    </a:p>
                  </a:txBody>
                  <a:tcPr/>
                </a:tc>
                <a:tc>
                  <a:txBody>
                    <a:bodyPr/>
                    <a:lstStyle/>
                    <a:p>
                      <a:endParaRPr lang="en-SE" dirty="0"/>
                    </a:p>
                  </a:txBody>
                  <a:tcPr/>
                </a:tc>
                <a:tc>
                  <a:txBody>
                    <a:bodyPr/>
                    <a:lstStyle/>
                    <a:p>
                      <a:endParaRPr lang="en-SE" dirty="0"/>
                    </a:p>
                  </a:txBody>
                  <a:tcPr/>
                </a:tc>
                <a:extLst>
                  <a:ext uri="{0D108BD9-81ED-4DB2-BD59-A6C34878D82A}">
                    <a16:rowId xmlns:a16="http://schemas.microsoft.com/office/drawing/2014/main" val="3767833183"/>
                  </a:ext>
                </a:extLst>
              </a:tr>
            </a:tbl>
          </a:graphicData>
        </a:graphic>
      </p:graphicFrame>
    </p:spTree>
    <p:extLst>
      <p:ext uri="{BB962C8B-B14F-4D97-AF65-F5344CB8AC3E}">
        <p14:creationId xmlns:p14="http://schemas.microsoft.com/office/powerpoint/2010/main" val="172124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5F0F5C-A375-A5CF-DD15-C9F9FE35E3BC}"/>
              </a:ext>
            </a:extLst>
          </p:cNvPr>
          <p:cNvSpPr>
            <a:spLocks noGrp="1"/>
          </p:cNvSpPr>
          <p:nvPr>
            <p:ph idx="1"/>
          </p:nvPr>
        </p:nvSpPr>
        <p:spPr/>
        <p:txBody>
          <a:bodyPr/>
          <a:lstStyle/>
          <a:p>
            <a:r>
              <a:rPr lang="en-SE" dirty="0"/>
              <a:t>Innehåll – platta</a:t>
            </a:r>
            <a:br>
              <a:rPr lang="en-SE" dirty="0"/>
            </a:br>
            <a:r>
              <a:rPr lang="en-SE" sz="3600" dirty="0">
                <a:solidFill>
                  <a:schemeClr val="accent3">
                    <a:lumMod val="75000"/>
                  </a:schemeClr>
                </a:solidFill>
              </a:rPr>
              <a:t>Kombinera gärna med grafik</a:t>
            </a:r>
            <a:endParaRPr lang="en-SE" dirty="0">
              <a:solidFill>
                <a:schemeClr val="accent3">
                  <a:lumMod val="75000"/>
                </a:schemeClr>
              </a:solidFill>
            </a:endParaRPr>
          </a:p>
        </p:txBody>
      </p:sp>
      <p:pic>
        <p:nvPicPr>
          <p:cNvPr id="3" name="Graphic 2">
            <a:extLst>
              <a:ext uri="{FF2B5EF4-FFF2-40B4-BE49-F238E27FC236}">
                <a16:creationId xmlns:a16="http://schemas.microsoft.com/office/drawing/2014/main" id="{A2F3A6E1-F9B3-6978-85E6-D58DE46BA5B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602713" y="4763589"/>
            <a:ext cx="1131777" cy="1846584"/>
          </a:xfrm>
          <a:prstGeom prst="rect">
            <a:avLst/>
          </a:prstGeom>
        </p:spPr>
      </p:pic>
    </p:spTree>
    <p:extLst>
      <p:ext uri="{BB962C8B-B14F-4D97-AF65-F5344CB8AC3E}">
        <p14:creationId xmlns:p14="http://schemas.microsoft.com/office/powerpoint/2010/main" val="2762631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3BE85-A885-1722-0733-08E096F70F04}"/>
              </a:ext>
            </a:extLst>
          </p:cNvPr>
          <p:cNvSpPr>
            <a:spLocks noGrp="1"/>
          </p:cNvSpPr>
          <p:nvPr>
            <p:ph type="title"/>
          </p:nvPr>
        </p:nvSpPr>
        <p:spPr/>
        <p:txBody>
          <a:bodyPr/>
          <a:lstStyle/>
          <a:p>
            <a:endParaRPr lang="en-SE" dirty="0"/>
          </a:p>
        </p:txBody>
      </p:sp>
      <p:graphicFrame>
        <p:nvGraphicFramePr>
          <p:cNvPr id="7" name="Content Placeholder 6">
            <a:extLst>
              <a:ext uri="{FF2B5EF4-FFF2-40B4-BE49-F238E27FC236}">
                <a16:creationId xmlns:a16="http://schemas.microsoft.com/office/drawing/2014/main" id="{FBC05FAF-EFF9-0510-CE6E-14349FFE9826}"/>
              </a:ext>
            </a:extLst>
          </p:cNvPr>
          <p:cNvGraphicFramePr>
            <a:graphicFrameLocks noGrp="1"/>
          </p:cNvGraphicFramePr>
          <p:nvPr>
            <p:ph idx="1"/>
            <p:extLst>
              <p:ext uri="{D42A27DB-BD31-4B8C-83A1-F6EECF244321}">
                <p14:modId xmlns:p14="http://schemas.microsoft.com/office/powerpoint/2010/main" val="2037466965"/>
              </p:ext>
            </p:extLst>
          </p:nvPr>
        </p:nvGraphicFramePr>
        <p:xfrm>
          <a:off x="436563" y="1377950"/>
          <a:ext cx="11461750" cy="5249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a:extLst>
              <a:ext uri="{FF2B5EF4-FFF2-40B4-BE49-F238E27FC236}">
                <a16:creationId xmlns:a16="http://schemas.microsoft.com/office/drawing/2014/main" id="{7E4D9500-E9D5-6E43-A996-10BE305F1EC7}"/>
              </a:ext>
            </a:extLst>
          </p:cNvPr>
          <p:cNvSpPr txBox="1"/>
          <p:nvPr/>
        </p:nvSpPr>
        <p:spPr>
          <a:xfrm rot="21452846">
            <a:off x="454517" y="5147097"/>
            <a:ext cx="2064746" cy="883312"/>
          </a:xfrm>
          <a:prstGeom prst="rect">
            <a:avLst/>
          </a:prstGeom>
          <a:noFill/>
        </p:spPr>
        <p:txBody>
          <a:bodyPr wrap="square" lIns="360000" tIns="216000" rtlCol="0">
            <a:normAutofit/>
          </a:bodyPr>
          <a:lstStyle/>
          <a:p>
            <a:pPr algn="ctr"/>
            <a:r>
              <a:rPr lang="en-SE" sz="2400" dirty="0">
                <a:solidFill>
                  <a:schemeClr val="bg1"/>
                </a:solidFill>
                <a:latin typeface="Kattux Abc 20" panose="02000503000000000000" pitchFamily="2" charset="0"/>
                <a:ea typeface="Roboto Medium" panose="02000000000000000000" pitchFamily="2" charset="0"/>
              </a:rPr>
              <a:t>Scope</a:t>
            </a:r>
            <a:endParaRPr lang="en-SE" sz="1800" b="0" i="0" dirty="0">
              <a:solidFill>
                <a:schemeClr val="bg1"/>
              </a:solidFill>
              <a:latin typeface="Kattux Abc 20" panose="02000503000000000000" pitchFamily="2" charset="0"/>
              <a:ea typeface="Roboto Medium" panose="02000000000000000000" pitchFamily="2" charset="0"/>
            </a:endParaRPr>
          </a:p>
        </p:txBody>
      </p:sp>
      <p:pic>
        <p:nvPicPr>
          <p:cNvPr id="10" name="Graphic 9">
            <a:extLst>
              <a:ext uri="{FF2B5EF4-FFF2-40B4-BE49-F238E27FC236}">
                <a16:creationId xmlns:a16="http://schemas.microsoft.com/office/drawing/2014/main" id="{8E124A0A-C7CA-D328-6B5A-DD9EE6C9F3D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21008361">
            <a:off x="804514" y="406400"/>
            <a:ext cx="1993900" cy="1943100"/>
          </a:xfrm>
          <a:prstGeom prst="rect">
            <a:avLst/>
          </a:prstGeom>
        </p:spPr>
      </p:pic>
    </p:spTree>
    <p:extLst>
      <p:ext uri="{BB962C8B-B14F-4D97-AF65-F5344CB8AC3E}">
        <p14:creationId xmlns:p14="http://schemas.microsoft.com/office/powerpoint/2010/main" val="3125418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43FD6-A784-B063-68B9-C02F73B5BA46}"/>
              </a:ext>
            </a:extLst>
          </p:cNvPr>
          <p:cNvSpPr>
            <a:spLocks noGrp="1"/>
          </p:cNvSpPr>
          <p:nvPr>
            <p:ph type="title"/>
          </p:nvPr>
        </p:nvSpPr>
        <p:spPr>
          <a:xfrm>
            <a:off x="1" y="-1"/>
            <a:ext cx="3942607" cy="6858001"/>
          </a:xfrm>
        </p:spPr>
        <p:txBody>
          <a:bodyPr>
            <a:normAutofit/>
          </a:bodyPr>
          <a:lstStyle/>
          <a:p>
            <a:r>
              <a:rPr lang="en-SE" dirty="0"/>
              <a:t>Rubrik – Med innehåll</a:t>
            </a:r>
            <a:br>
              <a:rPr lang="en-SE" dirty="0"/>
            </a:br>
            <a:br>
              <a:rPr lang="en-SE" dirty="0"/>
            </a:br>
            <a:r>
              <a:rPr lang="en-SE" sz="2400" dirty="0">
                <a:latin typeface="Roboto Medium" panose="02000000000000000000" pitchFamily="2" charset="0"/>
                <a:ea typeface="Roboto Medium" panose="02000000000000000000" pitchFamily="2" charset="0"/>
              </a:rPr>
              <a:t>Blanda gärna</a:t>
            </a:r>
            <a:br>
              <a:rPr lang="en-SE" sz="2400" dirty="0">
                <a:latin typeface="Roboto Medium" panose="02000000000000000000" pitchFamily="2" charset="0"/>
                <a:ea typeface="Roboto Medium" panose="02000000000000000000" pitchFamily="2" charset="0"/>
              </a:rPr>
            </a:br>
            <a:r>
              <a:rPr lang="en-SE" sz="2400" dirty="0">
                <a:latin typeface="Roboto Medium" panose="02000000000000000000" pitchFamily="2" charset="0"/>
                <a:ea typeface="Roboto Medium" panose="02000000000000000000" pitchFamily="2" charset="0"/>
              </a:rPr>
              <a:t>med lite mer  beskrivande</a:t>
            </a:r>
            <a:br>
              <a:rPr lang="en-SE" sz="2400" dirty="0">
                <a:latin typeface="Roboto Medium" panose="02000000000000000000" pitchFamily="2" charset="0"/>
                <a:ea typeface="Roboto Medium" panose="02000000000000000000" pitchFamily="2" charset="0"/>
              </a:rPr>
            </a:br>
            <a:r>
              <a:rPr lang="en-SE" sz="2400" dirty="0">
                <a:latin typeface="Roboto Medium" panose="02000000000000000000" pitchFamily="2" charset="0"/>
                <a:ea typeface="Roboto Medium" panose="02000000000000000000" pitchFamily="2" charset="0"/>
              </a:rPr>
              <a:t>text för att</a:t>
            </a:r>
            <a:br>
              <a:rPr lang="en-SE" sz="2400" dirty="0">
                <a:latin typeface="Roboto Medium" panose="02000000000000000000" pitchFamily="2" charset="0"/>
                <a:ea typeface="Roboto Medium" panose="02000000000000000000" pitchFamily="2" charset="0"/>
              </a:rPr>
            </a:br>
            <a:r>
              <a:rPr lang="en-SE" sz="2400" dirty="0">
                <a:latin typeface="Roboto Medium" panose="02000000000000000000" pitchFamily="2" charset="0"/>
                <a:ea typeface="Roboto Medium" panose="02000000000000000000" pitchFamily="2" charset="0"/>
              </a:rPr>
              <a:t>säga något extra.</a:t>
            </a:r>
            <a:endParaRPr lang="en-SE" dirty="0">
              <a:latin typeface="Roboto Medium" panose="02000000000000000000" pitchFamily="2" charset="0"/>
              <a:ea typeface="Roboto Medium" panose="02000000000000000000" pitchFamily="2" charset="0"/>
            </a:endParaRPr>
          </a:p>
        </p:txBody>
      </p:sp>
      <p:pic>
        <p:nvPicPr>
          <p:cNvPr id="6" name="Online Image Placeholder 18">
            <a:extLst>
              <a:ext uri="{FF2B5EF4-FFF2-40B4-BE49-F238E27FC236}">
                <a16:creationId xmlns:a16="http://schemas.microsoft.com/office/drawing/2014/main" id="{7A67A7BA-54FC-D63B-23CE-5B2E45296966}"/>
              </a:ext>
            </a:extLst>
          </p:cNvPr>
          <p:cNvPicPr>
            <a:picLocks noChangeAspect="1"/>
          </p:cNvPicPr>
          <p:nvPr/>
        </p:nvPicPr>
        <p:blipFill>
          <a:blip r:embed="rId2"/>
          <a:stretch>
            <a:fillRect/>
          </a:stretch>
        </p:blipFill>
        <p:spPr>
          <a:xfrm>
            <a:off x="4311009" y="473630"/>
            <a:ext cx="7518223" cy="4228997"/>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58000"/>
              <a:gd name="csX1" fmla="*/ 1696278 w 12192000"/>
              <a:gd name="csY1" fmla="*/ 13252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12487 w 12192000"/>
              <a:gd name="csY3" fmla="*/ 3843130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2059478 w 12192000"/>
              <a:gd name="csY2" fmla="*/ 265043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64626"/>
              <a:gd name="csX1" fmla="*/ 6453809 w 12192000"/>
              <a:gd name="csY1" fmla="*/ 516834 h 6864626"/>
              <a:gd name="csX2" fmla="*/ 11807687 w 12192000"/>
              <a:gd name="csY2" fmla="*/ 225287 h 6864626"/>
              <a:gd name="csX3" fmla="*/ 12125739 w 12192000"/>
              <a:gd name="csY3" fmla="*/ 1351721 h 6864626"/>
              <a:gd name="csX4" fmla="*/ 12192000 w 12192000"/>
              <a:gd name="csY4" fmla="*/ 6858000 h 6864626"/>
              <a:gd name="csX5" fmla="*/ 10681252 w 12192000"/>
              <a:gd name="csY5" fmla="*/ 6864626 h 6864626"/>
              <a:gd name="csX6" fmla="*/ 0 w 12192000"/>
              <a:gd name="csY6" fmla="*/ 6858000 h 6864626"/>
              <a:gd name="csX7" fmla="*/ 0 w 12192000"/>
              <a:gd name="csY7" fmla="*/ 0 h 6864626"/>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9263269 w 12192000"/>
              <a:gd name="csY5" fmla="*/ 6639339 h 6858000"/>
              <a:gd name="csX6" fmla="*/ 0 w 12192000"/>
              <a:gd name="csY6" fmla="*/ 6858000 h 6858000"/>
              <a:gd name="csX7" fmla="*/ 0 w 12192000"/>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9263269 w 12125739"/>
              <a:gd name="csY5" fmla="*/ 6639339 h 6858000"/>
              <a:gd name="csX6" fmla="*/ 0 w 12125739"/>
              <a:gd name="csY6" fmla="*/ 6858000 h 6858000"/>
              <a:gd name="csX7" fmla="*/ 0 w 12125739"/>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579956 w 12125739"/>
              <a:gd name="csY5" fmla="*/ 6557211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720742 w 12125739"/>
              <a:gd name="csY6" fmla="*/ 6579181 h 6858000"/>
              <a:gd name="csX7" fmla="*/ 0 w 12125739"/>
              <a:gd name="csY7" fmla="*/ 6858000 h 6858000"/>
              <a:gd name="csX8" fmla="*/ 0 w 12125739"/>
              <a:gd name="csY8" fmla="*/ 0 h 6858000"/>
              <a:gd name="csX0" fmla="*/ 0 w 12125739"/>
              <a:gd name="csY0" fmla="*/ 166060 h 7024060"/>
              <a:gd name="csX1" fmla="*/ 9937446 w 12125739"/>
              <a:gd name="csY1" fmla="*/ 0 h 7024060"/>
              <a:gd name="csX2" fmla="*/ 11807687 w 12125739"/>
              <a:gd name="csY2" fmla="*/ 391347 h 7024060"/>
              <a:gd name="csX3" fmla="*/ 12125739 w 12125739"/>
              <a:gd name="csY3" fmla="*/ 1517781 h 7024060"/>
              <a:gd name="csX4" fmla="*/ 12104862 w 12125739"/>
              <a:gd name="csY4" fmla="*/ 6602955 h 7024060"/>
              <a:gd name="csX5" fmla="*/ 10746971 w 12125739"/>
              <a:gd name="csY5" fmla="*/ 6610475 h 7024060"/>
              <a:gd name="csX6" fmla="*/ 9720742 w 12125739"/>
              <a:gd name="csY6" fmla="*/ 6745241 h 7024060"/>
              <a:gd name="csX7" fmla="*/ 0 w 12125739"/>
              <a:gd name="csY7" fmla="*/ 7024060 h 7024060"/>
              <a:gd name="csX8" fmla="*/ 0 w 12125739"/>
              <a:gd name="csY8" fmla="*/ 166060 h 7024060"/>
              <a:gd name="csX0" fmla="*/ 0 w 12125739"/>
              <a:gd name="csY0" fmla="*/ 166060 h 7024060"/>
              <a:gd name="csX1" fmla="*/ 9937446 w 12125739"/>
              <a:gd name="csY1" fmla="*/ 0 h 7024060"/>
              <a:gd name="csX2" fmla="*/ 11807687 w 12125739"/>
              <a:gd name="csY2" fmla="*/ 391347 h 7024060"/>
              <a:gd name="csX3" fmla="*/ 12125739 w 12125739"/>
              <a:gd name="csY3" fmla="*/ 1517781 h 7024060"/>
              <a:gd name="csX4" fmla="*/ 12104862 w 12125739"/>
              <a:gd name="csY4" fmla="*/ 6602955 h 7024060"/>
              <a:gd name="csX5" fmla="*/ 11796526 w 12125739"/>
              <a:gd name="csY5" fmla="*/ 6799361 h 7024060"/>
              <a:gd name="csX6" fmla="*/ 9720742 w 12125739"/>
              <a:gd name="csY6" fmla="*/ 6745241 h 7024060"/>
              <a:gd name="csX7" fmla="*/ 0 w 12125739"/>
              <a:gd name="csY7" fmla="*/ 7024060 h 7024060"/>
              <a:gd name="csX8" fmla="*/ 0 w 12125739"/>
              <a:gd name="csY8" fmla="*/ 166060 h 7024060"/>
              <a:gd name="csX0" fmla="*/ 3726 w 12129465"/>
              <a:gd name="csY0" fmla="*/ 166060 h 7024060"/>
              <a:gd name="csX1" fmla="*/ 9941172 w 12129465"/>
              <a:gd name="csY1" fmla="*/ 0 h 7024060"/>
              <a:gd name="csX2" fmla="*/ 11811413 w 12129465"/>
              <a:gd name="csY2" fmla="*/ 391347 h 7024060"/>
              <a:gd name="csX3" fmla="*/ 12129465 w 12129465"/>
              <a:gd name="csY3" fmla="*/ 1517781 h 7024060"/>
              <a:gd name="csX4" fmla="*/ 12108588 w 12129465"/>
              <a:gd name="csY4" fmla="*/ 6602955 h 7024060"/>
              <a:gd name="csX5" fmla="*/ 11800252 w 12129465"/>
              <a:gd name="csY5" fmla="*/ 6799361 h 7024060"/>
              <a:gd name="csX6" fmla="*/ 9724468 w 12129465"/>
              <a:gd name="csY6" fmla="*/ 6745241 h 7024060"/>
              <a:gd name="csX7" fmla="*/ 3726 w 12129465"/>
              <a:gd name="csY7" fmla="*/ 7024060 h 7024060"/>
              <a:gd name="csX8" fmla="*/ 0 w 12129465"/>
              <a:gd name="csY8" fmla="*/ 3797398 h 7024060"/>
              <a:gd name="csX9" fmla="*/ 3726 w 12129465"/>
              <a:gd name="csY9" fmla="*/ 166060 h 7024060"/>
              <a:gd name="csX0" fmla="*/ 294027 w 12419766"/>
              <a:gd name="csY0" fmla="*/ 166060 h 7024060"/>
              <a:gd name="csX1" fmla="*/ 10231473 w 12419766"/>
              <a:gd name="csY1" fmla="*/ 0 h 7024060"/>
              <a:gd name="csX2" fmla="*/ 12101714 w 12419766"/>
              <a:gd name="csY2" fmla="*/ 391347 h 7024060"/>
              <a:gd name="csX3" fmla="*/ 12419766 w 12419766"/>
              <a:gd name="csY3" fmla="*/ 1517781 h 7024060"/>
              <a:gd name="csX4" fmla="*/ 12398889 w 12419766"/>
              <a:gd name="csY4" fmla="*/ 6602955 h 7024060"/>
              <a:gd name="csX5" fmla="*/ 12090553 w 12419766"/>
              <a:gd name="csY5" fmla="*/ 6799361 h 7024060"/>
              <a:gd name="csX6" fmla="*/ 10014769 w 12419766"/>
              <a:gd name="csY6" fmla="*/ 6745241 h 7024060"/>
              <a:gd name="csX7" fmla="*/ 294027 w 12419766"/>
              <a:gd name="csY7" fmla="*/ 7024060 h 7024060"/>
              <a:gd name="csX8" fmla="*/ 0 w 12419766"/>
              <a:gd name="csY8" fmla="*/ 629933 h 7024060"/>
              <a:gd name="csX9" fmla="*/ 294027 w 12419766"/>
              <a:gd name="csY9" fmla="*/ 166060 h 7024060"/>
              <a:gd name="csX0" fmla="*/ 294027 w 12419766"/>
              <a:gd name="csY0" fmla="*/ 441822 h 7299822"/>
              <a:gd name="csX1" fmla="*/ 9708961 w 12419766"/>
              <a:gd name="csY1" fmla="*/ 0 h 7299822"/>
              <a:gd name="csX2" fmla="*/ 12101714 w 12419766"/>
              <a:gd name="csY2" fmla="*/ 667109 h 7299822"/>
              <a:gd name="csX3" fmla="*/ 12419766 w 12419766"/>
              <a:gd name="csY3" fmla="*/ 1793543 h 7299822"/>
              <a:gd name="csX4" fmla="*/ 12398889 w 12419766"/>
              <a:gd name="csY4" fmla="*/ 6878717 h 7299822"/>
              <a:gd name="csX5" fmla="*/ 12090553 w 12419766"/>
              <a:gd name="csY5" fmla="*/ 7075123 h 7299822"/>
              <a:gd name="csX6" fmla="*/ 10014769 w 12419766"/>
              <a:gd name="csY6" fmla="*/ 7021003 h 7299822"/>
              <a:gd name="csX7" fmla="*/ 294027 w 12419766"/>
              <a:gd name="csY7" fmla="*/ 7299822 h 7299822"/>
              <a:gd name="csX8" fmla="*/ 0 w 12419766"/>
              <a:gd name="csY8" fmla="*/ 905695 h 7299822"/>
              <a:gd name="csX9" fmla="*/ 294027 w 12419766"/>
              <a:gd name="csY9" fmla="*/ 441822 h 7299822"/>
              <a:gd name="csX0" fmla="*/ 294027 w 12419766"/>
              <a:gd name="csY0" fmla="*/ 441822 h 7646256"/>
              <a:gd name="csX1" fmla="*/ 9708961 w 12419766"/>
              <a:gd name="csY1" fmla="*/ 0 h 7646256"/>
              <a:gd name="csX2" fmla="*/ 12101714 w 12419766"/>
              <a:gd name="csY2" fmla="*/ 667109 h 7646256"/>
              <a:gd name="csX3" fmla="*/ 12419766 w 12419766"/>
              <a:gd name="csY3" fmla="*/ 1793543 h 7646256"/>
              <a:gd name="csX4" fmla="*/ 12398889 w 12419766"/>
              <a:gd name="csY4" fmla="*/ 6878717 h 7646256"/>
              <a:gd name="csX5" fmla="*/ 12090553 w 12419766"/>
              <a:gd name="csY5" fmla="*/ 7075123 h 7646256"/>
              <a:gd name="csX6" fmla="*/ 9875217 w 12419766"/>
              <a:gd name="csY6" fmla="*/ 7646256 h 7646256"/>
              <a:gd name="csX7" fmla="*/ 294027 w 12419766"/>
              <a:gd name="csY7" fmla="*/ 7299822 h 7646256"/>
              <a:gd name="csX8" fmla="*/ 0 w 12419766"/>
              <a:gd name="csY8" fmla="*/ 905695 h 7646256"/>
              <a:gd name="csX9" fmla="*/ 294027 w 12419766"/>
              <a:gd name="csY9" fmla="*/ 441822 h 7646256"/>
              <a:gd name="csX0" fmla="*/ 503355 w 12419766"/>
              <a:gd name="csY0" fmla="*/ 653666 h 7646256"/>
              <a:gd name="csX1" fmla="*/ 9708961 w 12419766"/>
              <a:gd name="csY1" fmla="*/ 0 h 7646256"/>
              <a:gd name="csX2" fmla="*/ 12101714 w 12419766"/>
              <a:gd name="csY2" fmla="*/ 667109 h 7646256"/>
              <a:gd name="csX3" fmla="*/ 12419766 w 12419766"/>
              <a:gd name="csY3" fmla="*/ 1793543 h 7646256"/>
              <a:gd name="csX4" fmla="*/ 12398889 w 12419766"/>
              <a:gd name="csY4" fmla="*/ 6878717 h 7646256"/>
              <a:gd name="csX5" fmla="*/ 12090553 w 12419766"/>
              <a:gd name="csY5" fmla="*/ 7075123 h 7646256"/>
              <a:gd name="csX6" fmla="*/ 9875217 w 12419766"/>
              <a:gd name="csY6" fmla="*/ 7646256 h 7646256"/>
              <a:gd name="csX7" fmla="*/ 294027 w 12419766"/>
              <a:gd name="csY7" fmla="*/ 7299822 h 7646256"/>
              <a:gd name="csX8" fmla="*/ 0 w 12419766"/>
              <a:gd name="csY8" fmla="*/ 905695 h 7646256"/>
              <a:gd name="csX9" fmla="*/ 503355 w 12419766"/>
              <a:gd name="csY9" fmla="*/ 653666 h 7646256"/>
              <a:gd name="csX0" fmla="*/ 503355 w 12419766"/>
              <a:gd name="csY0" fmla="*/ 0 h 6992590"/>
              <a:gd name="csX1" fmla="*/ 10650946 w 12419766"/>
              <a:gd name="csY1" fmla="*/ 21588 h 6992590"/>
              <a:gd name="csX2" fmla="*/ 12101714 w 12419766"/>
              <a:gd name="csY2" fmla="*/ 13443 h 6992590"/>
              <a:gd name="csX3" fmla="*/ 12419766 w 12419766"/>
              <a:gd name="csY3" fmla="*/ 1139877 h 6992590"/>
              <a:gd name="csX4" fmla="*/ 12398889 w 12419766"/>
              <a:gd name="csY4" fmla="*/ 6225051 h 6992590"/>
              <a:gd name="csX5" fmla="*/ 12090553 w 12419766"/>
              <a:gd name="csY5" fmla="*/ 6421457 h 6992590"/>
              <a:gd name="csX6" fmla="*/ 9875217 w 12419766"/>
              <a:gd name="csY6" fmla="*/ 6992590 h 6992590"/>
              <a:gd name="csX7" fmla="*/ 294027 w 12419766"/>
              <a:gd name="csY7" fmla="*/ 6646156 h 6992590"/>
              <a:gd name="csX8" fmla="*/ 0 w 12419766"/>
              <a:gd name="csY8" fmla="*/ 252029 h 6992590"/>
              <a:gd name="csX9" fmla="*/ 503355 w 12419766"/>
              <a:gd name="csY9" fmla="*/ 0 h 6992590"/>
              <a:gd name="csX0" fmla="*/ 503355 w 12419766"/>
              <a:gd name="csY0" fmla="*/ 0 h 6992590"/>
              <a:gd name="csX1" fmla="*/ 10650946 w 12419766"/>
              <a:gd name="csY1" fmla="*/ 21588 h 6992590"/>
              <a:gd name="csX2" fmla="*/ 12345934 w 12419766"/>
              <a:gd name="csY2" fmla="*/ 53164 h 6992590"/>
              <a:gd name="csX3" fmla="*/ 12419766 w 12419766"/>
              <a:gd name="csY3" fmla="*/ 1139877 h 6992590"/>
              <a:gd name="csX4" fmla="*/ 12398889 w 12419766"/>
              <a:gd name="csY4" fmla="*/ 6225051 h 6992590"/>
              <a:gd name="csX5" fmla="*/ 12090553 w 12419766"/>
              <a:gd name="csY5" fmla="*/ 6421457 h 6992590"/>
              <a:gd name="csX6" fmla="*/ 9875217 w 12419766"/>
              <a:gd name="csY6" fmla="*/ 6992590 h 6992590"/>
              <a:gd name="csX7" fmla="*/ 294027 w 12419766"/>
              <a:gd name="csY7" fmla="*/ 6646156 h 6992590"/>
              <a:gd name="csX8" fmla="*/ 0 w 12419766"/>
              <a:gd name="csY8" fmla="*/ 252029 h 6992590"/>
              <a:gd name="csX9" fmla="*/ 503355 w 12419766"/>
              <a:gd name="csY9" fmla="*/ 0 h 6992590"/>
              <a:gd name="csX0" fmla="*/ 503355 w 12419766"/>
              <a:gd name="csY0" fmla="*/ 0 h 6992590"/>
              <a:gd name="csX1" fmla="*/ 10650946 w 12419766"/>
              <a:gd name="csY1" fmla="*/ 21588 h 6992590"/>
              <a:gd name="csX2" fmla="*/ 12345934 w 12419766"/>
              <a:gd name="csY2" fmla="*/ 53164 h 6992590"/>
              <a:gd name="csX3" fmla="*/ 12419766 w 12419766"/>
              <a:gd name="csY3" fmla="*/ 1139877 h 6992590"/>
              <a:gd name="csX4" fmla="*/ 12398889 w 12419766"/>
              <a:gd name="csY4" fmla="*/ 6225051 h 6992590"/>
              <a:gd name="csX5" fmla="*/ 12090553 w 12419766"/>
              <a:gd name="csY5" fmla="*/ 6421457 h 6992590"/>
              <a:gd name="csX6" fmla="*/ 9875217 w 12419766"/>
              <a:gd name="csY6" fmla="*/ 6992590 h 6992590"/>
              <a:gd name="csX7" fmla="*/ 294027 w 12419766"/>
              <a:gd name="csY7" fmla="*/ 6646156 h 6992590"/>
              <a:gd name="csX8" fmla="*/ 0 w 12419766"/>
              <a:gd name="csY8" fmla="*/ 821360 h 6992590"/>
              <a:gd name="csX9" fmla="*/ 503355 w 12419766"/>
              <a:gd name="csY9" fmla="*/ 0 h 6992590"/>
              <a:gd name="csX0" fmla="*/ 3678188 w 12419766"/>
              <a:gd name="csY0" fmla="*/ 44614 h 6971003"/>
              <a:gd name="csX1" fmla="*/ 10650946 w 12419766"/>
              <a:gd name="csY1" fmla="*/ 1 h 6971003"/>
              <a:gd name="csX2" fmla="*/ 12345934 w 12419766"/>
              <a:gd name="csY2" fmla="*/ 31577 h 6971003"/>
              <a:gd name="csX3" fmla="*/ 12419766 w 12419766"/>
              <a:gd name="csY3" fmla="*/ 1118290 h 6971003"/>
              <a:gd name="csX4" fmla="*/ 12398889 w 12419766"/>
              <a:gd name="csY4" fmla="*/ 6203464 h 6971003"/>
              <a:gd name="csX5" fmla="*/ 12090553 w 12419766"/>
              <a:gd name="csY5" fmla="*/ 6399870 h 6971003"/>
              <a:gd name="csX6" fmla="*/ 9875217 w 12419766"/>
              <a:gd name="csY6" fmla="*/ 6971003 h 6971003"/>
              <a:gd name="csX7" fmla="*/ 294027 w 12419766"/>
              <a:gd name="csY7" fmla="*/ 6624569 h 6971003"/>
              <a:gd name="csX8" fmla="*/ 0 w 12419766"/>
              <a:gd name="csY8" fmla="*/ 799773 h 6971003"/>
              <a:gd name="csX9" fmla="*/ 3678188 w 12419766"/>
              <a:gd name="csY9" fmla="*/ 44614 h 6971003"/>
              <a:gd name="csX0" fmla="*/ 3678188 w 12419766"/>
              <a:gd name="csY0" fmla="*/ 13037 h 6939426"/>
              <a:gd name="csX1" fmla="*/ 10790498 w 12419766"/>
              <a:gd name="csY1" fmla="*/ 8145 h 6939426"/>
              <a:gd name="csX2" fmla="*/ 12345934 w 12419766"/>
              <a:gd name="csY2" fmla="*/ 0 h 6939426"/>
              <a:gd name="csX3" fmla="*/ 12419766 w 12419766"/>
              <a:gd name="csY3" fmla="*/ 1086713 h 6939426"/>
              <a:gd name="csX4" fmla="*/ 12398889 w 12419766"/>
              <a:gd name="csY4" fmla="*/ 6171887 h 6939426"/>
              <a:gd name="csX5" fmla="*/ 12090553 w 12419766"/>
              <a:gd name="csY5" fmla="*/ 6368293 h 6939426"/>
              <a:gd name="csX6" fmla="*/ 9875217 w 12419766"/>
              <a:gd name="csY6" fmla="*/ 6939426 h 6939426"/>
              <a:gd name="csX7" fmla="*/ 294027 w 12419766"/>
              <a:gd name="csY7" fmla="*/ 6592992 h 6939426"/>
              <a:gd name="csX8" fmla="*/ 0 w 12419766"/>
              <a:gd name="csY8" fmla="*/ 768196 h 6939426"/>
              <a:gd name="csX9" fmla="*/ 3678188 w 12419766"/>
              <a:gd name="csY9" fmla="*/ 13037 h 69394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419766" h="6939426">
                <a:moveTo>
                  <a:pt x="3678188" y="13037"/>
                </a:moveTo>
                <a:lnTo>
                  <a:pt x="10790498" y="8145"/>
                </a:lnTo>
                <a:lnTo>
                  <a:pt x="12345934" y="0"/>
                </a:lnTo>
                <a:lnTo>
                  <a:pt x="12419766" y="1086713"/>
                </a:lnTo>
                <a:lnTo>
                  <a:pt x="12398889" y="6171887"/>
                </a:lnTo>
                <a:lnTo>
                  <a:pt x="12090553" y="6368293"/>
                </a:lnTo>
                <a:lnTo>
                  <a:pt x="9875217" y="6939426"/>
                </a:lnTo>
                <a:lnTo>
                  <a:pt x="294027" y="6592992"/>
                </a:lnTo>
                <a:lnTo>
                  <a:pt x="0" y="768196"/>
                </a:lnTo>
                <a:lnTo>
                  <a:pt x="3678188" y="13037"/>
                </a:lnTo>
                <a:close/>
              </a:path>
            </a:pathLst>
          </a:custGeom>
          <a:solidFill>
            <a:srgbClr val="F4EAEA">
              <a:alpha val="0"/>
            </a:srgbClr>
          </a:solidFill>
        </p:spPr>
      </p:pic>
      <p:graphicFrame>
        <p:nvGraphicFramePr>
          <p:cNvPr id="4" name="Content Placeholder 3">
            <a:extLst>
              <a:ext uri="{FF2B5EF4-FFF2-40B4-BE49-F238E27FC236}">
                <a16:creationId xmlns:a16="http://schemas.microsoft.com/office/drawing/2014/main" id="{17D552C3-BF08-1E5B-A5EE-20A9D8232CAC}"/>
              </a:ext>
            </a:extLst>
          </p:cNvPr>
          <p:cNvGraphicFramePr>
            <a:graphicFrameLocks noGrp="1"/>
          </p:cNvGraphicFramePr>
          <p:nvPr>
            <p:ph idx="1"/>
            <p:extLst>
              <p:ext uri="{D42A27DB-BD31-4B8C-83A1-F6EECF244321}">
                <p14:modId xmlns:p14="http://schemas.microsoft.com/office/powerpoint/2010/main" val="1358051705"/>
              </p:ext>
            </p:extLst>
          </p:nvPr>
        </p:nvGraphicFramePr>
        <p:xfrm>
          <a:off x="4311008" y="3393371"/>
          <a:ext cx="7518223" cy="42289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3973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Image Placeholder 4">
            <a:extLst>
              <a:ext uri="{FF2B5EF4-FFF2-40B4-BE49-F238E27FC236}">
                <a16:creationId xmlns:a16="http://schemas.microsoft.com/office/drawing/2014/main" id="{C2075411-AEA9-D64F-EA1B-AE5EFB0EB5A1}"/>
              </a:ext>
            </a:extLst>
          </p:cNvPr>
          <p:cNvPicPr>
            <a:picLocks noGrp="1" noChangeAspect="1"/>
          </p:cNvPicPr>
          <p:nvPr>
            <p:ph type="clipArt" sz="quarter" idx="10"/>
          </p:nvPr>
        </p:nvPicPr>
        <p:blipFill>
          <a:blip r:embed="rId2"/>
          <a:stretch>
            <a:fillRect/>
          </a:stretch>
        </p:blipFill>
        <p:spPr>
          <a:xfrm>
            <a:off x="0" y="0"/>
            <a:ext cx="12192000" cy="6858000"/>
          </a:xfrm>
          <a:prstGeom prst="rect">
            <a:avLst/>
          </a:prstGeom>
        </p:spPr>
      </p:pic>
      <p:sp>
        <p:nvSpPr>
          <p:cNvPr id="3" name="Title 2">
            <a:extLst>
              <a:ext uri="{FF2B5EF4-FFF2-40B4-BE49-F238E27FC236}">
                <a16:creationId xmlns:a16="http://schemas.microsoft.com/office/drawing/2014/main" id="{5BC68843-90B9-AB41-B992-ABE87310090E}"/>
              </a:ext>
            </a:extLst>
          </p:cNvPr>
          <p:cNvSpPr>
            <a:spLocks noGrp="1"/>
          </p:cNvSpPr>
          <p:nvPr>
            <p:ph type="title"/>
          </p:nvPr>
        </p:nvSpPr>
        <p:spPr/>
        <p:txBody>
          <a:bodyPr/>
          <a:lstStyle/>
          <a:p>
            <a:r>
              <a:rPr lang="en-SE" dirty="0"/>
              <a:t>Tumme upp för framtiden</a:t>
            </a:r>
          </a:p>
        </p:txBody>
      </p:sp>
    </p:spTree>
    <p:extLst>
      <p:ext uri="{BB962C8B-B14F-4D97-AF65-F5344CB8AC3E}">
        <p14:creationId xmlns:p14="http://schemas.microsoft.com/office/powerpoint/2010/main" val="2487897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Online Image Placeholder 14">
            <a:extLst>
              <a:ext uri="{FF2B5EF4-FFF2-40B4-BE49-F238E27FC236}">
                <a16:creationId xmlns:a16="http://schemas.microsoft.com/office/drawing/2014/main" id="{A3C94376-B7A3-9FEC-4323-10198B491EA5}"/>
              </a:ext>
            </a:extLst>
          </p:cNvPr>
          <p:cNvPicPr>
            <a:picLocks noGrp="1" noChangeAspect="1"/>
          </p:cNvPicPr>
          <p:nvPr>
            <p:ph type="clipArt" sz="quarter" idx="10"/>
          </p:nvPr>
        </p:nvPicPr>
        <p:blipFill>
          <a:blip r:embed="rId2"/>
          <a:stretch>
            <a:fillRect/>
          </a:stretch>
        </p:blipFill>
        <p:spPr>
          <a:prstGeom prst="rect">
            <a:avLst/>
          </a:prstGeom>
        </p:spPr>
      </p:pic>
      <p:sp>
        <p:nvSpPr>
          <p:cNvPr id="3" name="Title 2">
            <a:extLst>
              <a:ext uri="{FF2B5EF4-FFF2-40B4-BE49-F238E27FC236}">
                <a16:creationId xmlns:a16="http://schemas.microsoft.com/office/drawing/2014/main" id="{05A5898F-03D6-178B-C07A-DD7D6E35405D}"/>
              </a:ext>
            </a:extLst>
          </p:cNvPr>
          <p:cNvSpPr>
            <a:spLocks noGrp="1"/>
          </p:cNvSpPr>
          <p:nvPr>
            <p:ph type="title"/>
          </p:nvPr>
        </p:nvSpPr>
        <p:spPr/>
        <p:txBody>
          <a:bodyPr/>
          <a:lstStyle/>
          <a:p>
            <a:r>
              <a:rPr lang="en-SE" dirty="0"/>
              <a:t>Nästa steg</a:t>
            </a:r>
          </a:p>
        </p:txBody>
      </p:sp>
      <p:pic>
        <p:nvPicPr>
          <p:cNvPr id="11" name="Graphic 10">
            <a:extLst>
              <a:ext uri="{FF2B5EF4-FFF2-40B4-BE49-F238E27FC236}">
                <a16:creationId xmlns:a16="http://schemas.microsoft.com/office/drawing/2014/main" id="{6A3E399E-4ECF-FF66-ADB3-EAF2560E902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4955" y="4003287"/>
            <a:ext cx="2386362" cy="2386362"/>
          </a:xfrm>
          <a:prstGeom prst="rect">
            <a:avLst/>
          </a:prstGeom>
        </p:spPr>
      </p:pic>
    </p:spTree>
    <p:extLst>
      <p:ext uri="{BB962C8B-B14F-4D97-AF65-F5344CB8AC3E}">
        <p14:creationId xmlns:p14="http://schemas.microsoft.com/office/powerpoint/2010/main" val="1510366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Image Placeholder 3">
            <a:extLst>
              <a:ext uri="{FF2B5EF4-FFF2-40B4-BE49-F238E27FC236}">
                <a16:creationId xmlns:a16="http://schemas.microsoft.com/office/drawing/2014/main" id="{FABA7B2D-3D28-628A-90A9-CD41A18A44F8}"/>
              </a:ext>
            </a:extLst>
          </p:cNvPr>
          <p:cNvPicPr>
            <a:picLocks noGrp="1" noChangeAspect="1"/>
          </p:cNvPicPr>
          <p:nvPr>
            <p:ph type="clipArt" sz="quarter" idx="10"/>
          </p:nvPr>
        </p:nvPicPr>
        <p:blipFill>
          <a:blip r:embed="rId2"/>
          <a:stretch>
            <a:fillRect/>
          </a:stretch>
        </p:blipFill>
        <p:spPr>
          <a:xfrm>
            <a:off x="496928" y="424070"/>
            <a:ext cx="11377020" cy="6091030"/>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58000"/>
              <a:gd name="csX1" fmla="*/ 1696278 w 12192000"/>
              <a:gd name="csY1" fmla="*/ 13252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12487 w 12192000"/>
              <a:gd name="csY3" fmla="*/ 3843130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2059478 w 12192000"/>
              <a:gd name="csY2" fmla="*/ 265043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64626"/>
              <a:gd name="csX1" fmla="*/ 6453809 w 12192000"/>
              <a:gd name="csY1" fmla="*/ 516834 h 6864626"/>
              <a:gd name="csX2" fmla="*/ 11807687 w 12192000"/>
              <a:gd name="csY2" fmla="*/ 225287 h 6864626"/>
              <a:gd name="csX3" fmla="*/ 12125739 w 12192000"/>
              <a:gd name="csY3" fmla="*/ 1351721 h 6864626"/>
              <a:gd name="csX4" fmla="*/ 12192000 w 12192000"/>
              <a:gd name="csY4" fmla="*/ 6858000 h 6864626"/>
              <a:gd name="csX5" fmla="*/ 10681252 w 12192000"/>
              <a:gd name="csY5" fmla="*/ 6864626 h 6864626"/>
              <a:gd name="csX6" fmla="*/ 0 w 12192000"/>
              <a:gd name="csY6" fmla="*/ 6858000 h 6864626"/>
              <a:gd name="csX7" fmla="*/ 0 w 12192000"/>
              <a:gd name="csY7" fmla="*/ 0 h 6864626"/>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9263269 w 12192000"/>
              <a:gd name="csY5" fmla="*/ 6639339 h 6858000"/>
              <a:gd name="csX6" fmla="*/ 0 w 12192000"/>
              <a:gd name="csY6" fmla="*/ 6858000 h 6858000"/>
              <a:gd name="csX7" fmla="*/ 0 w 12192000"/>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9263269 w 12125739"/>
              <a:gd name="csY5" fmla="*/ 6639339 h 6858000"/>
              <a:gd name="csX6" fmla="*/ 0 w 12125739"/>
              <a:gd name="csY6" fmla="*/ 6858000 h 6858000"/>
              <a:gd name="csX7" fmla="*/ 0 w 12125739"/>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579956 w 12125739"/>
              <a:gd name="csY5" fmla="*/ 6557211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720742 w 12125739"/>
              <a:gd name="csY6" fmla="*/ 6579181 h 6858000"/>
              <a:gd name="csX7" fmla="*/ 0 w 12125739"/>
              <a:gd name="csY7" fmla="*/ 6858000 h 6858000"/>
              <a:gd name="csX8" fmla="*/ 0 w 12125739"/>
              <a:gd name="csY8" fmla="*/ 0 h 6858000"/>
              <a:gd name="csX0" fmla="*/ 348550 w 12125739"/>
              <a:gd name="csY0" fmla="*/ 55450 h 6632713"/>
              <a:gd name="csX1" fmla="*/ 6453809 w 12125739"/>
              <a:gd name="csY1" fmla="*/ 291547 h 6632713"/>
              <a:gd name="csX2" fmla="*/ 11807687 w 12125739"/>
              <a:gd name="csY2" fmla="*/ 0 h 6632713"/>
              <a:gd name="csX3" fmla="*/ 12125739 w 12125739"/>
              <a:gd name="csY3" fmla="*/ 1126434 h 6632713"/>
              <a:gd name="csX4" fmla="*/ 12104862 w 12125739"/>
              <a:gd name="csY4" fmla="*/ 6211608 h 6632713"/>
              <a:gd name="csX5" fmla="*/ 10746971 w 12125739"/>
              <a:gd name="csY5" fmla="*/ 6219128 h 6632713"/>
              <a:gd name="csX6" fmla="*/ 9720742 w 12125739"/>
              <a:gd name="csY6" fmla="*/ 6353894 h 6632713"/>
              <a:gd name="csX7" fmla="*/ 0 w 12125739"/>
              <a:gd name="csY7" fmla="*/ 6632713 h 6632713"/>
              <a:gd name="csX8" fmla="*/ 348550 w 12125739"/>
              <a:gd name="csY8" fmla="*/ 55450 h 6632713"/>
              <a:gd name="csX0" fmla="*/ 348550 w 12125739"/>
              <a:gd name="csY0" fmla="*/ 55450 h 6632713"/>
              <a:gd name="csX1" fmla="*/ 6544174 w 12125739"/>
              <a:gd name="csY1" fmla="*/ 64284 h 6632713"/>
              <a:gd name="csX2" fmla="*/ 11807687 w 12125739"/>
              <a:gd name="csY2" fmla="*/ 0 h 6632713"/>
              <a:gd name="csX3" fmla="*/ 12125739 w 12125739"/>
              <a:gd name="csY3" fmla="*/ 1126434 h 6632713"/>
              <a:gd name="csX4" fmla="*/ 12104862 w 12125739"/>
              <a:gd name="csY4" fmla="*/ 6211608 h 6632713"/>
              <a:gd name="csX5" fmla="*/ 10746971 w 12125739"/>
              <a:gd name="csY5" fmla="*/ 6219128 h 6632713"/>
              <a:gd name="csX6" fmla="*/ 9720742 w 12125739"/>
              <a:gd name="csY6" fmla="*/ 6353894 h 6632713"/>
              <a:gd name="csX7" fmla="*/ 0 w 12125739"/>
              <a:gd name="csY7" fmla="*/ 6632713 h 6632713"/>
              <a:gd name="csX8" fmla="*/ 348550 w 12125739"/>
              <a:gd name="csY8" fmla="*/ 55450 h 6632713"/>
              <a:gd name="csX0" fmla="*/ 348550 w 12125739"/>
              <a:gd name="csY0" fmla="*/ 55450 h 6632713"/>
              <a:gd name="csX1" fmla="*/ 6544174 w 12125739"/>
              <a:gd name="csY1" fmla="*/ 64284 h 6632713"/>
              <a:gd name="csX2" fmla="*/ 11807687 w 12125739"/>
              <a:gd name="csY2" fmla="*/ 0 h 6632713"/>
              <a:gd name="csX3" fmla="*/ 12125739 w 12125739"/>
              <a:gd name="csY3" fmla="*/ 1126434 h 6632713"/>
              <a:gd name="csX4" fmla="*/ 12104862 w 12125739"/>
              <a:gd name="csY4" fmla="*/ 6211608 h 6632713"/>
              <a:gd name="csX5" fmla="*/ 10811517 w 12125739"/>
              <a:gd name="csY5" fmla="*/ 6125550 h 6632713"/>
              <a:gd name="csX6" fmla="*/ 9720742 w 12125739"/>
              <a:gd name="csY6" fmla="*/ 6353894 h 6632713"/>
              <a:gd name="csX7" fmla="*/ 0 w 12125739"/>
              <a:gd name="csY7" fmla="*/ 6632713 h 6632713"/>
              <a:gd name="csX8" fmla="*/ 348550 w 12125739"/>
              <a:gd name="csY8" fmla="*/ 55450 h 6632713"/>
              <a:gd name="csX0" fmla="*/ 348550 w 12125739"/>
              <a:gd name="csY0" fmla="*/ 55450 h 6632713"/>
              <a:gd name="csX1" fmla="*/ 6544174 w 12125739"/>
              <a:gd name="csY1" fmla="*/ 64284 h 6632713"/>
              <a:gd name="csX2" fmla="*/ 11807687 w 12125739"/>
              <a:gd name="csY2" fmla="*/ 0 h 6632713"/>
              <a:gd name="csX3" fmla="*/ 12125739 w 12125739"/>
              <a:gd name="csY3" fmla="*/ 1126434 h 6632713"/>
              <a:gd name="csX4" fmla="*/ 12117771 w 12125739"/>
              <a:gd name="csY4" fmla="*/ 6158135 h 6632713"/>
              <a:gd name="csX5" fmla="*/ 10811517 w 12125739"/>
              <a:gd name="csY5" fmla="*/ 6125550 h 6632713"/>
              <a:gd name="csX6" fmla="*/ 9720742 w 12125739"/>
              <a:gd name="csY6" fmla="*/ 6353894 h 6632713"/>
              <a:gd name="csX7" fmla="*/ 0 w 12125739"/>
              <a:gd name="csY7" fmla="*/ 6632713 h 6632713"/>
              <a:gd name="csX8" fmla="*/ 348550 w 12125739"/>
              <a:gd name="csY8" fmla="*/ 55450 h 6632713"/>
              <a:gd name="csX0" fmla="*/ 348550 w 12135143"/>
              <a:gd name="csY0" fmla="*/ 55450 h 6632713"/>
              <a:gd name="csX1" fmla="*/ 6544174 w 12135143"/>
              <a:gd name="csY1" fmla="*/ 64284 h 6632713"/>
              <a:gd name="csX2" fmla="*/ 11807687 w 12135143"/>
              <a:gd name="csY2" fmla="*/ 0 h 6632713"/>
              <a:gd name="csX3" fmla="*/ 12125739 w 12135143"/>
              <a:gd name="csY3" fmla="*/ 1126434 h 6632713"/>
              <a:gd name="csX4" fmla="*/ 12135143 w 12135143"/>
              <a:gd name="csY4" fmla="*/ 6131149 h 6632713"/>
              <a:gd name="csX5" fmla="*/ 10811517 w 12135143"/>
              <a:gd name="csY5" fmla="*/ 6125550 h 6632713"/>
              <a:gd name="csX6" fmla="*/ 9720742 w 12135143"/>
              <a:gd name="csY6" fmla="*/ 6353894 h 6632713"/>
              <a:gd name="csX7" fmla="*/ 0 w 12135143"/>
              <a:gd name="csY7" fmla="*/ 6632713 h 6632713"/>
              <a:gd name="csX8" fmla="*/ 348550 w 12135143"/>
              <a:gd name="csY8" fmla="*/ 55450 h 66327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135143" h="6632713">
                <a:moveTo>
                  <a:pt x="348550" y="55450"/>
                </a:moveTo>
                <a:lnTo>
                  <a:pt x="6544174" y="64284"/>
                </a:lnTo>
                <a:lnTo>
                  <a:pt x="11807687" y="0"/>
                </a:lnTo>
                <a:lnTo>
                  <a:pt x="12125739" y="1126434"/>
                </a:lnTo>
                <a:cubicBezTo>
                  <a:pt x="12128874" y="2794672"/>
                  <a:pt x="12132008" y="4462911"/>
                  <a:pt x="12135143" y="6131149"/>
                </a:cubicBezTo>
                <a:lnTo>
                  <a:pt x="10811517" y="6125550"/>
                </a:lnTo>
                <a:lnTo>
                  <a:pt x="9720742" y="6353894"/>
                </a:lnTo>
                <a:lnTo>
                  <a:pt x="0" y="6632713"/>
                </a:lnTo>
                <a:lnTo>
                  <a:pt x="348550" y="55450"/>
                </a:lnTo>
                <a:close/>
              </a:path>
            </a:pathLst>
          </a:custGeom>
          <a:solidFill>
            <a:srgbClr val="FDDB00"/>
          </a:solidFill>
        </p:spPr>
      </p:pic>
      <p:pic>
        <p:nvPicPr>
          <p:cNvPr id="2" name="Graphic 1">
            <a:extLst>
              <a:ext uri="{FF2B5EF4-FFF2-40B4-BE49-F238E27FC236}">
                <a16:creationId xmlns:a16="http://schemas.microsoft.com/office/drawing/2014/main" id="{B2A36BAC-3802-CB56-AC29-8DC402A1AB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70957" y="3900862"/>
            <a:ext cx="2846847" cy="2720722"/>
          </a:xfrm>
          <a:prstGeom prst="rect">
            <a:avLst/>
          </a:prstGeom>
        </p:spPr>
      </p:pic>
    </p:spTree>
    <p:extLst>
      <p:ext uri="{BB962C8B-B14F-4D97-AF65-F5344CB8AC3E}">
        <p14:creationId xmlns:p14="http://schemas.microsoft.com/office/powerpoint/2010/main" val="2476433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Online Image Placeholder 6">
            <a:extLst>
              <a:ext uri="{FF2B5EF4-FFF2-40B4-BE49-F238E27FC236}">
                <a16:creationId xmlns:a16="http://schemas.microsoft.com/office/drawing/2014/main" id="{35EEFA21-D520-771B-E1DF-DF659F2BCF78}"/>
              </a:ext>
            </a:extLst>
          </p:cNvPr>
          <p:cNvPicPr>
            <a:picLocks noGrp="1" noChangeAspect="1"/>
          </p:cNvPicPr>
          <p:nvPr>
            <p:ph type="clipArt" sz="quarter" idx="10"/>
          </p:nvPr>
        </p:nvPicPr>
        <p:blipFill>
          <a:blip r:embed="rId2"/>
          <a:stretch>
            <a:fillRect/>
          </a:stretch>
        </p:blipFill>
        <p:spPr>
          <a:xfrm>
            <a:off x="557213" y="307975"/>
            <a:ext cx="5689600" cy="3200400"/>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58000"/>
              <a:gd name="csX1" fmla="*/ 1696278 w 12192000"/>
              <a:gd name="csY1" fmla="*/ 13252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12487 w 12192000"/>
              <a:gd name="csY3" fmla="*/ 3843130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2059478 w 12192000"/>
              <a:gd name="csY2" fmla="*/ 265043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64626"/>
              <a:gd name="csX1" fmla="*/ 6453809 w 12192000"/>
              <a:gd name="csY1" fmla="*/ 516834 h 6864626"/>
              <a:gd name="csX2" fmla="*/ 11807687 w 12192000"/>
              <a:gd name="csY2" fmla="*/ 225287 h 6864626"/>
              <a:gd name="csX3" fmla="*/ 12125739 w 12192000"/>
              <a:gd name="csY3" fmla="*/ 1351721 h 6864626"/>
              <a:gd name="csX4" fmla="*/ 12192000 w 12192000"/>
              <a:gd name="csY4" fmla="*/ 6858000 h 6864626"/>
              <a:gd name="csX5" fmla="*/ 10681252 w 12192000"/>
              <a:gd name="csY5" fmla="*/ 6864626 h 6864626"/>
              <a:gd name="csX6" fmla="*/ 0 w 12192000"/>
              <a:gd name="csY6" fmla="*/ 6858000 h 6864626"/>
              <a:gd name="csX7" fmla="*/ 0 w 12192000"/>
              <a:gd name="csY7" fmla="*/ 0 h 6864626"/>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9263269 w 12192000"/>
              <a:gd name="csY5" fmla="*/ 6639339 h 6858000"/>
              <a:gd name="csX6" fmla="*/ 0 w 12192000"/>
              <a:gd name="csY6" fmla="*/ 6858000 h 6858000"/>
              <a:gd name="csX7" fmla="*/ 0 w 12192000"/>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9263269 w 12125739"/>
              <a:gd name="csY5" fmla="*/ 6639339 h 6858000"/>
              <a:gd name="csX6" fmla="*/ 0 w 12125739"/>
              <a:gd name="csY6" fmla="*/ 6858000 h 6858000"/>
              <a:gd name="csX7" fmla="*/ 0 w 12125739"/>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579956 w 12125739"/>
              <a:gd name="csY5" fmla="*/ 6557211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720742 w 12125739"/>
              <a:gd name="csY6" fmla="*/ 6579181 h 6858000"/>
              <a:gd name="csX7" fmla="*/ 0 w 12125739"/>
              <a:gd name="csY7" fmla="*/ 6858000 h 6858000"/>
              <a:gd name="csX8" fmla="*/ 0 w 12125739"/>
              <a:gd name="csY8" fmla="*/ 0 h 6858000"/>
              <a:gd name="csX0" fmla="*/ 126640 w 12125739"/>
              <a:gd name="csY0" fmla="*/ 164373 h 6632713"/>
              <a:gd name="csX1" fmla="*/ 6453809 w 12125739"/>
              <a:gd name="csY1" fmla="*/ 291547 h 6632713"/>
              <a:gd name="csX2" fmla="*/ 11807687 w 12125739"/>
              <a:gd name="csY2" fmla="*/ 0 h 6632713"/>
              <a:gd name="csX3" fmla="*/ 12125739 w 12125739"/>
              <a:gd name="csY3" fmla="*/ 1126434 h 6632713"/>
              <a:gd name="csX4" fmla="*/ 12104862 w 12125739"/>
              <a:gd name="csY4" fmla="*/ 6211608 h 6632713"/>
              <a:gd name="csX5" fmla="*/ 10746971 w 12125739"/>
              <a:gd name="csY5" fmla="*/ 6219128 h 6632713"/>
              <a:gd name="csX6" fmla="*/ 9720742 w 12125739"/>
              <a:gd name="csY6" fmla="*/ 6353894 h 6632713"/>
              <a:gd name="csX7" fmla="*/ 0 w 12125739"/>
              <a:gd name="csY7" fmla="*/ 6632713 h 6632713"/>
              <a:gd name="csX8" fmla="*/ 126640 w 12125739"/>
              <a:gd name="csY8" fmla="*/ 164373 h 6632713"/>
              <a:gd name="csX0" fmla="*/ 126640 w 12125739"/>
              <a:gd name="csY0" fmla="*/ 164373 h 6632713"/>
              <a:gd name="csX1" fmla="*/ 6358832 w 12125739"/>
              <a:gd name="csY1" fmla="*/ 18785 h 6632713"/>
              <a:gd name="csX2" fmla="*/ 11807687 w 12125739"/>
              <a:gd name="csY2" fmla="*/ 0 h 6632713"/>
              <a:gd name="csX3" fmla="*/ 12125739 w 12125739"/>
              <a:gd name="csY3" fmla="*/ 1126434 h 6632713"/>
              <a:gd name="csX4" fmla="*/ 12104862 w 12125739"/>
              <a:gd name="csY4" fmla="*/ 6211608 h 6632713"/>
              <a:gd name="csX5" fmla="*/ 10746971 w 12125739"/>
              <a:gd name="csY5" fmla="*/ 6219128 h 6632713"/>
              <a:gd name="csX6" fmla="*/ 9720742 w 12125739"/>
              <a:gd name="csY6" fmla="*/ 6353894 h 6632713"/>
              <a:gd name="csX7" fmla="*/ 0 w 12125739"/>
              <a:gd name="csY7" fmla="*/ 6632713 h 6632713"/>
              <a:gd name="csX8" fmla="*/ 126640 w 12125739"/>
              <a:gd name="csY8" fmla="*/ 164373 h 6632713"/>
              <a:gd name="csX0" fmla="*/ 126640 w 12104863"/>
              <a:gd name="csY0" fmla="*/ 164373 h 6632713"/>
              <a:gd name="csX1" fmla="*/ 6358832 w 12104863"/>
              <a:gd name="csY1" fmla="*/ 18785 h 6632713"/>
              <a:gd name="csX2" fmla="*/ 11807687 w 12104863"/>
              <a:gd name="csY2" fmla="*/ 0 h 6632713"/>
              <a:gd name="csX3" fmla="*/ 11714159 w 12104863"/>
              <a:gd name="csY3" fmla="*/ 1684946 h 6632713"/>
              <a:gd name="csX4" fmla="*/ 12104862 w 12104863"/>
              <a:gd name="csY4" fmla="*/ 6211608 h 6632713"/>
              <a:gd name="csX5" fmla="*/ 10746971 w 12104863"/>
              <a:gd name="csY5" fmla="*/ 6219128 h 6632713"/>
              <a:gd name="csX6" fmla="*/ 9720742 w 12104863"/>
              <a:gd name="csY6" fmla="*/ 6353894 h 6632713"/>
              <a:gd name="csX7" fmla="*/ 0 w 12104863"/>
              <a:gd name="csY7" fmla="*/ 6632713 h 6632713"/>
              <a:gd name="csX8" fmla="*/ 126640 w 12104863"/>
              <a:gd name="csY8" fmla="*/ 164373 h 6632713"/>
              <a:gd name="csX0" fmla="*/ 126640 w 12104863"/>
              <a:gd name="csY0" fmla="*/ 164373 h 6632713"/>
              <a:gd name="csX1" fmla="*/ 6358832 w 12104863"/>
              <a:gd name="csY1" fmla="*/ 18785 h 6632713"/>
              <a:gd name="csX2" fmla="*/ 11807687 w 12104863"/>
              <a:gd name="csY2" fmla="*/ 0 h 6632713"/>
              <a:gd name="csX3" fmla="*/ 11714159 w 12104863"/>
              <a:gd name="csY3" fmla="*/ 1684946 h 6632713"/>
              <a:gd name="csX4" fmla="*/ 12104862 w 12104863"/>
              <a:gd name="csY4" fmla="*/ 6211608 h 6632713"/>
              <a:gd name="csX5" fmla="*/ 11142722 w 12104863"/>
              <a:gd name="csY5" fmla="*/ 6439935 h 6632713"/>
              <a:gd name="csX6" fmla="*/ 9720742 w 12104863"/>
              <a:gd name="csY6" fmla="*/ 6353894 h 6632713"/>
              <a:gd name="csX7" fmla="*/ 0 w 12104863"/>
              <a:gd name="csY7" fmla="*/ 6632713 h 6632713"/>
              <a:gd name="csX8" fmla="*/ 126640 w 12104863"/>
              <a:gd name="csY8" fmla="*/ 164373 h 6632713"/>
              <a:gd name="csX0" fmla="*/ 126640 w 12104863"/>
              <a:gd name="csY0" fmla="*/ 164373 h 6632713"/>
              <a:gd name="csX1" fmla="*/ 6358832 w 12104863"/>
              <a:gd name="csY1" fmla="*/ 18785 h 6632713"/>
              <a:gd name="csX2" fmla="*/ 11807687 w 12104863"/>
              <a:gd name="csY2" fmla="*/ 0 h 6632713"/>
              <a:gd name="csX3" fmla="*/ 11714159 w 12104863"/>
              <a:gd name="csY3" fmla="*/ 1684946 h 6632713"/>
              <a:gd name="csX4" fmla="*/ 12104862 w 12104863"/>
              <a:gd name="csY4" fmla="*/ 6211608 h 6632713"/>
              <a:gd name="csX5" fmla="*/ 11142722 w 12104863"/>
              <a:gd name="csY5" fmla="*/ 6439935 h 6632713"/>
              <a:gd name="csX6" fmla="*/ 9483294 w 12104863"/>
              <a:gd name="csY6" fmla="*/ 6600678 h 6632713"/>
              <a:gd name="csX7" fmla="*/ 0 w 12104863"/>
              <a:gd name="csY7" fmla="*/ 6632713 h 6632713"/>
              <a:gd name="csX8" fmla="*/ 126640 w 12104863"/>
              <a:gd name="csY8" fmla="*/ 164373 h 6632713"/>
              <a:gd name="csX0" fmla="*/ 0 w 11978223"/>
              <a:gd name="csY0" fmla="*/ 164373 h 6600678"/>
              <a:gd name="csX1" fmla="*/ 6232192 w 11978223"/>
              <a:gd name="csY1" fmla="*/ 18785 h 6600678"/>
              <a:gd name="csX2" fmla="*/ 11681047 w 11978223"/>
              <a:gd name="csY2" fmla="*/ 0 h 6600678"/>
              <a:gd name="csX3" fmla="*/ 11587519 w 11978223"/>
              <a:gd name="csY3" fmla="*/ 1684946 h 6600678"/>
              <a:gd name="csX4" fmla="*/ 11978222 w 11978223"/>
              <a:gd name="csY4" fmla="*/ 6211608 h 6600678"/>
              <a:gd name="csX5" fmla="*/ 11016082 w 11978223"/>
              <a:gd name="csY5" fmla="*/ 6439935 h 6600678"/>
              <a:gd name="csX6" fmla="*/ 9356654 w 11978223"/>
              <a:gd name="csY6" fmla="*/ 6600678 h 6600678"/>
              <a:gd name="csX7" fmla="*/ 189959 w 11978223"/>
              <a:gd name="csY7" fmla="*/ 6580758 h 6600678"/>
              <a:gd name="csX8" fmla="*/ 0 w 11978223"/>
              <a:gd name="csY8" fmla="*/ 164373 h 6600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978223" h="6600678">
                <a:moveTo>
                  <a:pt x="0" y="164373"/>
                </a:moveTo>
                <a:lnTo>
                  <a:pt x="6232192" y="18785"/>
                </a:lnTo>
                <a:lnTo>
                  <a:pt x="11681047" y="0"/>
                </a:lnTo>
                <a:lnTo>
                  <a:pt x="11587519" y="1684946"/>
                </a:lnTo>
                <a:lnTo>
                  <a:pt x="11978222" y="6211608"/>
                </a:lnTo>
                <a:lnTo>
                  <a:pt x="11016082" y="6439935"/>
                </a:lnTo>
                <a:lnTo>
                  <a:pt x="9356654" y="6600678"/>
                </a:lnTo>
                <a:lnTo>
                  <a:pt x="189959" y="6580758"/>
                </a:lnTo>
                <a:lnTo>
                  <a:pt x="0" y="164373"/>
                </a:lnTo>
                <a:close/>
              </a:path>
            </a:pathLst>
          </a:custGeom>
          <a:solidFill>
            <a:srgbClr val="FDDB00"/>
          </a:solidFill>
        </p:spPr>
      </p:pic>
      <p:pic>
        <p:nvPicPr>
          <p:cNvPr id="8" name="Online Image Placeholder 7">
            <a:extLst>
              <a:ext uri="{FF2B5EF4-FFF2-40B4-BE49-F238E27FC236}">
                <a16:creationId xmlns:a16="http://schemas.microsoft.com/office/drawing/2014/main" id="{8991C8AF-489F-EDAE-1510-DF99D562BA1B}"/>
              </a:ext>
            </a:extLst>
          </p:cNvPr>
          <p:cNvPicPr>
            <a:picLocks noGrp="1" noChangeAspect="1"/>
          </p:cNvPicPr>
          <p:nvPr>
            <p:ph type="clipArt" sz="quarter" idx="12"/>
          </p:nvPr>
        </p:nvPicPr>
        <p:blipFill>
          <a:blip r:embed="rId3"/>
          <a:stretch>
            <a:fillRect/>
          </a:stretch>
        </p:blipFill>
        <p:spPr>
          <a:xfrm>
            <a:off x="557213" y="3702050"/>
            <a:ext cx="5538787" cy="2925763"/>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58000"/>
              <a:gd name="csX1" fmla="*/ 1696278 w 12192000"/>
              <a:gd name="csY1" fmla="*/ 13252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12487 w 12192000"/>
              <a:gd name="csY3" fmla="*/ 3843130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2059478 w 12192000"/>
              <a:gd name="csY2" fmla="*/ 265043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64626"/>
              <a:gd name="csX1" fmla="*/ 6453809 w 12192000"/>
              <a:gd name="csY1" fmla="*/ 516834 h 6864626"/>
              <a:gd name="csX2" fmla="*/ 11807687 w 12192000"/>
              <a:gd name="csY2" fmla="*/ 225287 h 6864626"/>
              <a:gd name="csX3" fmla="*/ 12125739 w 12192000"/>
              <a:gd name="csY3" fmla="*/ 1351721 h 6864626"/>
              <a:gd name="csX4" fmla="*/ 12192000 w 12192000"/>
              <a:gd name="csY4" fmla="*/ 6858000 h 6864626"/>
              <a:gd name="csX5" fmla="*/ 10681252 w 12192000"/>
              <a:gd name="csY5" fmla="*/ 6864626 h 6864626"/>
              <a:gd name="csX6" fmla="*/ 0 w 12192000"/>
              <a:gd name="csY6" fmla="*/ 6858000 h 6864626"/>
              <a:gd name="csX7" fmla="*/ 0 w 12192000"/>
              <a:gd name="csY7" fmla="*/ 0 h 6864626"/>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9263269 w 12192000"/>
              <a:gd name="csY5" fmla="*/ 6639339 h 6858000"/>
              <a:gd name="csX6" fmla="*/ 0 w 12192000"/>
              <a:gd name="csY6" fmla="*/ 6858000 h 6858000"/>
              <a:gd name="csX7" fmla="*/ 0 w 12192000"/>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9263269 w 12125739"/>
              <a:gd name="csY5" fmla="*/ 6639339 h 6858000"/>
              <a:gd name="csX6" fmla="*/ 0 w 12125739"/>
              <a:gd name="csY6" fmla="*/ 6858000 h 6858000"/>
              <a:gd name="csX7" fmla="*/ 0 w 12125739"/>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579956 w 12125739"/>
              <a:gd name="csY5" fmla="*/ 6557211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720742 w 12125739"/>
              <a:gd name="csY6" fmla="*/ 6579181 h 6858000"/>
              <a:gd name="csX7" fmla="*/ 0 w 12125739"/>
              <a:gd name="csY7" fmla="*/ 6858000 h 6858000"/>
              <a:gd name="csX8" fmla="*/ 0 w 12125739"/>
              <a:gd name="csY8" fmla="*/ 0 h 6858000"/>
              <a:gd name="csX0" fmla="*/ 0 w 12125739"/>
              <a:gd name="csY0" fmla="*/ 1077073 h 7935073"/>
              <a:gd name="csX1" fmla="*/ 8415366 w 12125739"/>
              <a:gd name="csY1" fmla="*/ 0 h 7935073"/>
              <a:gd name="csX2" fmla="*/ 11807687 w 12125739"/>
              <a:gd name="csY2" fmla="*/ 1302360 h 7935073"/>
              <a:gd name="csX3" fmla="*/ 12125739 w 12125739"/>
              <a:gd name="csY3" fmla="*/ 2428794 h 7935073"/>
              <a:gd name="csX4" fmla="*/ 12104862 w 12125739"/>
              <a:gd name="csY4" fmla="*/ 7513968 h 7935073"/>
              <a:gd name="csX5" fmla="*/ 10746971 w 12125739"/>
              <a:gd name="csY5" fmla="*/ 7521488 h 7935073"/>
              <a:gd name="csX6" fmla="*/ 9720742 w 12125739"/>
              <a:gd name="csY6" fmla="*/ 7656254 h 7935073"/>
              <a:gd name="csX7" fmla="*/ 0 w 12125739"/>
              <a:gd name="csY7" fmla="*/ 7935073 h 7935073"/>
              <a:gd name="csX8" fmla="*/ 0 w 12125739"/>
              <a:gd name="csY8" fmla="*/ 1077073 h 7935073"/>
              <a:gd name="csX0" fmla="*/ 0 w 12125739"/>
              <a:gd name="csY0" fmla="*/ 1077073 h 7935073"/>
              <a:gd name="csX1" fmla="*/ 8415366 w 12125739"/>
              <a:gd name="csY1" fmla="*/ 0 h 7935073"/>
              <a:gd name="csX2" fmla="*/ 11999060 w 12125739"/>
              <a:gd name="csY2" fmla="*/ 211793 h 7935073"/>
              <a:gd name="csX3" fmla="*/ 12125739 w 12125739"/>
              <a:gd name="csY3" fmla="*/ 2428794 h 7935073"/>
              <a:gd name="csX4" fmla="*/ 12104862 w 12125739"/>
              <a:gd name="csY4" fmla="*/ 7513968 h 7935073"/>
              <a:gd name="csX5" fmla="*/ 10746971 w 12125739"/>
              <a:gd name="csY5" fmla="*/ 7521488 h 7935073"/>
              <a:gd name="csX6" fmla="*/ 9720742 w 12125739"/>
              <a:gd name="csY6" fmla="*/ 7656254 h 7935073"/>
              <a:gd name="csX7" fmla="*/ 0 w 12125739"/>
              <a:gd name="csY7" fmla="*/ 7935073 h 7935073"/>
              <a:gd name="csX8" fmla="*/ 0 w 12125739"/>
              <a:gd name="csY8" fmla="*/ 1077073 h 7935073"/>
              <a:gd name="csX0" fmla="*/ 0 w 12125739"/>
              <a:gd name="csY0" fmla="*/ 1077073 h 8243482"/>
              <a:gd name="csX1" fmla="*/ 8415366 w 12125739"/>
              <a:gd name="csY1" fmla="*/ 0 h 8243482"/>
              <a:gd name="csX2" fmla="*/ 11999060 w 12125739"/>
              <a:gd name="csY2" fmla="*/ 211793 h 8243482"/>
              <a:gd name="csX3" fmla="*/ 12125739 w 12125739"/>
              <a:gd name="csY3" fmla="*/ 2428794 h 8243482"/>
              <a:gd name="csX4" fmla="*/ 12104862 w 12125739"/>
              <a:gd name="csY4" fmla="*/ 7513968 h 8243482"/>
              <a:gd name="csX5" fmla="*/ 10746971 w 12125739"/>
              <a:gd name="csY5" fmla="*/ 7521488 h 8243482"/>
              <a:gd name="csX6" fmla="*/ 534916 w 12125739"/>
              <a:gd name="csY6" fmla="*/ 8243482 h 8243482"/>
              <a:gd name="csX7" fmla="*/ 0 w 12125739"/>
              <a:gd name="csY7" fmla="*/ 7935073 h 8243482"/>
              <a:gd name="csX8" fmla="*/ 0 w 12125739"/>
              <a:gd name="csY8" fmla="*/ 1077073 h 8243482"/>
              <a:gd name="csX0" fmla="*/ 462481 w 12588220"/>
              <a:gd name="csY0" fmla="*/ 1077073 h 8243482"/>
              <a:gd name="csX1" fmla="*/ 8877847 w 12588220"/>
              <a:gd name="csY1" fmla="*/ 0 h 8243482"/>
              <a:gd name="csX2" fmla="*/ 12461541 w 12588220"/>
              <a:gd name="csY2" fmla="*/ 211793 h 8243482"/>
              <a:gd name="csX3" fmla="*/ 12588220 w 12588220"/>
              <a:gd name="csY3" fmla="*/ 2428794 h 8243482"/>
              <a:gd name="csX4" fmla="*/ 12567343 w 12588220"/>
              <a:gd name="csY4" fmla="*/ 7513968 h 8243482"/>
              <a:gd name="csX5" fmla="*/ 11209452 w 12588220"/>
              <a:gd name="csY5" fmla="*/ 7521488 h 8243482"/>
              <a:gd name="csX6" fmla="*/ 997397 w 12588220"/>
              <a:gd name="csY6" fmla="*/ 8243482 h 8243482"/>
              <a:gd name="csX7" fmla="*/ 0 w 12588220"/>
              <a:gd name="csY7" fmla="*/ 1936945 h 8243482"/>
              <a:gd name="csX8" fmla="*/ 462481 w 12588220"/>
              <a:gd name="csY8" fmla="*/ 1077073 h 8243482"/>
              <a:gd name="csX0" fmla="*/ 462481 w 12588220"/>
              <a:gd name="csY0" fmla="*/ 1077073 h 8243482"/>
              <a:gd name="csX1" fmla="*/ 8877847 w 12588220"/>
              <a:gd name="csY1" fmla="*/ 0 h 8243482"/>
              <a:gd name="csX2" fmla="*/ 12461541 w 12588220"/>
              <a:gd name="csY2" fmla="*/ 211793 h 8243482"/>
              <a:gd name="csX3" fmla="*/ 12588220 w 12588220"/>
              <a:gd name="csY3" fmla="*/ 2428794 h 8243482"/>
              <a:gd name="csX4" fmla="*/ 12567343 w 12588220"/>
              <a:gd name="csY4" fmla="*/ 7513968 h 8243482"/>
              <a:gd name="csX5" fmla="*/ 10587496 w 12588220"/>
              <a:gd name="csY5" fmla="*/ 7479542 h 8243482"/>
              <a:gd name="csX6" fmla="*/ 997397 w 12588220"/>
              <a:gd name="csY6" fmla="*/ 8243482 h 8243482"/>
              <a:gd name="csX7" fmla="*/ 0 w 12588220"/>
              <a:gd name="csY7" fmla="*/ 1936945 h 8243482"/>
              <a:gd name="csX8" fmla="*/ 462481 w 12588220"/>
              <a:gd name="csY8" fmla="*/ 1077073 h 8243482"/>
              <a:gd name="csX0" fmla="*/ 462481 w 12588220"/>
              <a:gd name="csY0" fmla="*/ 1077073 h 8243482"/>
              <a:gd name="csX1" fmla="*/ 8877847 w 12588220"/>
              <a:gd name="csY1" fmla="*/ 0 h 8243482"/>
              <a:gd name="csX2" fmla="*/ 12461541 w 12588220"/>
              <a:gd name="csY2" fmla="*/ 211793 h 8243482"/>
              <a:gd name="csX3" fmla="*/ 12588220 w 12588220"/>
              <a:gd name="csY3" fmla="*/ 2428794 h 8243482"/>
              <a:gd name="csX4" fmla="*/ 12344077 w 12588220"/>
              <a:gd name="csY4" fmla="*/ 7576884 h 8243482"/>
              <a:gd name="csX5" fmla="*/ 10587496 w 12588220"/>
              <a:gd name="csY5" fmla="*/ 7479542 h 8243482"/>
              <a:gd name="csX6" fmla="*/ 997397 w 12588220"/>
              <a:gd name="csY6" fmla="*/ 8243482 h 8243482"/>
              <a:gd name="csX7" fmla="*/ 0 w 12588220"/>
              <a:gd name="csY7" fmla="*/ 1936945 h 8243482"/>
              <a:gd name="csX8" fmla="*/ 462481 w 12588220"/>
              <a:gd name="csY8" fmla="*/ 1077073 h 8243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588220" h="8243482">
                <a:moveTo>
                  <a:pt x="462481" y="1077073"/>
                </a:moveTo>
                <a:lnTo>
                  <a:pt x="8877847" y="0"/>
                </a:lnTo>
                <a:lnTo>
                  <a:pt x="12461541" y="211793"/>
                </a:lnTo>
                <a:lnTo>
                  <a:pt x="12588220" y="2428794"/>
                </a:lnTo>
                <a:lnTo>
                  <a:pt x="12344077" y="7576884"/>
                </a:lnTo>
                <a:lnTo>
                  <a:pt x="10587496" y="7479542"/>
                </a:lnTo>
                <a:lnTo>
                  <a:pt x="997397" y="8243482"/>
                </a:lnTo>
                <a:lnTo>
                  <a:pt x="0" y="1936945"/>
                </a:lnTo>
                <a:lnTo>
                  <a:pt x="462481" y="1077073"/>
                </a:lnTo>
                <a:close/>
              </a:path>
            </a:pathLst>
          </a:custGeom>
          <a:solidFill>
            <a:srgbClr val="EB008C"/>
          </a:solidFill>
        </p:spPr>
      </p:pic>
      <p:pic>
        <p:nvPicPr>
          <p:cNvPr id="13" name="Online Image Placeholder 12">
            <a:extLst>
              <a:ext uri="{FF2B5EF4-FFF2-40B4-BE49-F238E27FC236}">
                <a16:creationId xmlns:a16="http://schemas.microsoft.com/office/drawing/2014/main" id="{4354690C-F3D9-A552-FC35-60BF458DFD0E}"/>
              </a:ext>
            </a:extLst>
          </p:cNvPr>
          <p:cNvPicPr>
            <a:picLocks noGrp="1" noChangeAspect="1"/>
          </p:cNvPicPr>
          <p:nvPr>
            <p:ph type="clipArt" sz="quarter" idx="13"/>
          </p:nvPr>
        </p:nvPicPr>
        <p:blipFill>
          <a:blip r:embed="rId4"/>
          <a:stretch>
            <a:fillRect/>
          </a:stretch>
        </p:blipFill>
        <p:spPr>
          <a:xfrm>
            <a:off x="6929438" y="3445966"/>
            <a:ext cx="4968875" cy="2794992"/>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0 h 6858000"/>
              <a:gd name="csX0" fmla="*/ 0 w 12192000"/>
              <a:gd name="csY0" fmla="*/ 0 h 6858000"/>
              <a:gd name="csX1" fmla="*/ 1696278 w 12192000"/>
              <a:gd name="csY1" fmla="*/ 13252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192000 w 12192000"/>
              <a:gd name="csY2" fmla="*/ 0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1868557 w 12192000"/>
              <a:gd name="csY1" fmla="*/ 901147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92000 w 12192000"/>
              <a:gd name="csY3" fmla="*/ 6858000 h 6858000"/>
              <a:gd name="csX4" fmla="*/ 0 w 12192000"/>
              <a:gd name="csY4" fmla="*/ 6858000 h 6858000"/>
              <a:gd name="csX5" fmla="*/ 0 w 12192000"/>
              <a:gd name="csY5" fmla="*/ 0 h 6858000"/>
              <a:gd name="csX0" fmla="*/ 0 w 12192000"/>
              <a:gd name="csY0" fmla="*/ 0 h 6858000"/>
              <a:gd name="csX1" fmla="*/ 6453809 w 12192000"/>
              <a:gd name="csY1" fmla="*/ 516834 h 6858000"/>
              <a:gd name="csX2" fmla="*/ 12059478 w 12192000"/>
              <a:gd name="csY2" fmla="*/ 265043 h 6858000"/>
              <a:gd name="csX3" fmla="*/ 12112487 w 12192000"/>
              <a:gd name="csY3" fmla="*/ 3843130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2059478 w 12192000"/>
              <a:gd name="csY2" fmla="*/ 265043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0 w 12192000"/>
              <a:gd name="csY5" fmla="*/ 6858000 h 6858000"/>
              <a:gd name="csX6" fmla="*/ 0 w 12192000"/>
              <a:gd name="csY6" fmla="*/ 0 h 6858000"/>
              <a:gd name="csX0" fmla="*/ 0 w 12192000"/>
              <a:gd name="csY0" fmla="*/ 0 h 6864626"/>
              <a:gd name="csX1" fmla="*/ 6453809 w 12192000"/>
              <a:gd name="csY1" fmla="*/ 516834 h 6864626"/>
              <a:gd name="csX2" fmla="*/ 11807687 w 12192000"/>
              <a:gd name="csY2" fmla="*/ 225287 h 6864626"/>
              <a:gd name="csX3" fmla="*/ 12125739 w 12192000"/>
              <a:gd name="csY3" fmla="*/ 1351721 h 6864626"/>
              <a:gd name="csX4" fmla="*/ 12192000 w 12192000"/>
              <a:gd name="csY4" fmla="*/ 6858000 h 6864626"/>
              <a:gd name="csX5" fmla="*/ 10681252 w 12192000"/>
              <a:gd name="csY5" fmla="*/ 6864626 h 6864626"/>
              <a:gd name="csX6" fmla="*/ 0 w 12192000"/>
              <a:gd name="csY6" fmla="*/ 6858000 h 6864626"/>
              <a:gd name="csX7" fmla="*/ 0 w 12192000"/>
              <a:gd name="csY7" fmla="*/ 0 h 6864626"/>
              <a:gd name="csX0" fmla="*/ 0 w 12192000"/>
              <a:gd name="csY0" fmla="*/ 0 h 6858000"/>
              <a:gd name="csX1" fmla="*/ 6453809 w 12192000"/>
              <a:gd name="csY1" fmla="*/ 516834 h 6858000"/>
              <a:gd name="csX2" fmla="*/ 11807687 w 12192000"/>
              <a:gd name="csY2" fmla="*/ 225287 h 6858000"/>
              <a:gd name="csX3" fmla="*/ 12125739 w 12192000"/>
              <a:gd name="csY3" fmla="*/ 1351721 h 6858000"/>
              <a:gd name="csX4" fmla="*/ 12192000 w 12192000"/>
              <a:gd name="csY4" fmla="*/ 6858000 h 6858000"/>
              <a:gd name="csX5" fmla="*/ 9263269 w 12192000"/>
              <a:gd name="csY5" fmla="*/ 6639339 h 6858000"/>
              <a:gd name="csX6" fmla="*/ 0 w 12192000"/>
              <a:gd name="csY6" fmla="*/ 6858000 h 6858000"/>
              <a:gd name="csX7" fmla="*/ 0 w 12192000"/>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9263269 w 12125739"/>
              <a:gd name="csY5" fmla="*/ 6639339 h 6858000"/>
              <a:gd name="csX6" fmla="*/ 0 w 12125739"/>
              <a:gd name="csY6" fmla="*/ 6858000 h 6858000"/>
              <a:gd name="csX7" fmla="*/ 0 w 12125739"/>
              <a:gd name="csY7"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579956 w 12125739"/>
              <a:gd name="csY5" fmla="*/ 6557211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263269 w 12125739"/>
              <a:gd name="csY6" fmla="*/ 6639339 h 6858000"/>
              <a:gd name="csX7" fmla="*/ 0 w 12125739"/>
              <a:gd name="csY7" fmla="*/ 6858000 h 6858000"/>
              <a:gd name="csX8" fmla="*/ 0 w 12125739"/>
              <a:gd name="csY8" fmla="*/ 0 h 6858000"/>
              <a:gd name="csX0" fmla="*/ 0 w 12125739"/>
              <a:gd name="csY0" fmla="*/ 0 h 6858000"/>
              <a:gd name="csX1" fmla="*/ 6453809 w 12125739"/>
              <a:gd name="csY1" fmla="*/ 516834 h 6858000"/>
              <a:gd name="csX2" fmla="*/ 11807687 w 12125739"/>
              <a:gd name="csY2" fmla="*/ 225287 h 6858000"/>
              <a:gd name="csX3" fmla="*/ 12125739 w 12125739"/>
              <a:gd name="csY3" fmla="*/ 1351721 h 6858000"/>
              <a:gd name="csX4" fmla="*/ 12104862 w 12125739"/>
              <a:gd name="csY4" fmla="*/ 6436895 h 6858000"/>
              <a:gd name="csX5" fmla="*/ 10746971 w 12125739"/>
              <a:gd name="csY5" fmla="*/ 6444415 h 6858000"/>
              <a:gd name="csX6" fmla="*/ 9720742 w 12125739"/>
              <a:gd name="csY6" fmla="*/ 6579181 h 6858000"/>
              <a:gd name="csX7" fmla="*/ 0 w 12125739"/>
              <a:gd name="csY7" fmla="*/ 6858000 h 6858000"/>
              <a:gd name="csX8" fmla="*/ 0 w 12125739"/>
              <a:gd name="csY8" fmla="*/ 0 h 6858000"/>
              <a:gd name="csX0" fmla="*/ 0 w 12125739"/>
              <a:gd name="csY0" fmla="*/ 166060 h 7024060"/>
              <a:gd name="csX1" fmla="*/ 9937446 w 12125739"/>
              <a:gd name="csY1" fmla="*/ 0 h 7024060"/>
              <a:gd name="csX2" fmla="*/ 11807687 w 12125739"/>
              <a:gd name="csY2" fmla="*/ 391347 h 7024060"/>
              <a:gd name="csX3" fmla="*/ 12125739 w 12125739"/>
              <a:gd name="csY3" fmla="*/ 1517781 h 7024060"/>
              <a:gd name="csX4" fmla="*/ 12104862 w 12125739"/>
              <a:gd name="csY4" fmla="*/ 6602955 h 7024060"/>
              <a:gd name="csX5" fmla="*/ 10746971 w 12125739"/>
              <a:gd name="csY5" fmla="*/ 6610475 h 7024060"/>
              <a:gd name="csX6" fmla="*/ 9720742 w 12125739"/>
              <a:gd name="csY6" fmla="*/ 6745241 h 7024060"/>
              <a:gd name="csX7" fmla="*/ 0 w 12125739"/>
              <a:gd name="csY7" fmla="*/ 7024060 h 7024060"/>
              <a:gd name="csX8" fmla="*/ 0 w 12125739"/>
              <a:gd name="csY8" fmla="*/ 166060 h 7024060"/>
              <a:gd name="csX0" fmla="*/ 0 w 12125739"/>
              <a:gd name="csY0" fmla="*/ 166060 h 7024060"/>
              <a:gd name="csX1" fmla="*/ 9937446 w 12125739"/>
              <a:gd name="csY1" fmla="*/ 0 h 7024060"/>
              <a:gd name="csX2" fmla="*/ 11807687 w 12125739"/>
              <a:gd name="csY2" fmla="*/ 391347 h 7024060"/>
              <a:gd name="csX3" fmla="*/ 12125739 w 12125739"/>
              <a:gd name="csY3" fmla="*/ 1517781 h 7024060"/>
              <a:gd name="csX4" fmla="*/ 12104862 w 12125739"/>
              <a:gd name="csY4" fmla="*/ 6602955 h 7024060"/>
              <a:gd name="csX5" fmla="*/ 11796526 w 12125739"/>
              <a:gd name="csY5" fmla="*/ 6799361 h 7024060"/>
              <a:gd name="csX6" fmla="*/ 9720742 w 12125739"/>
              <a:gd name="csY6" fmla="*/ 6745241 h 7024060"/>
              <a:gd name="csX7" fmla="*/ 0 w 12125739"/>
              <a:gd name="csY7" fmla="*/ 7024060 h 7024060"/>
              <a:gd name="csX8" fmla="*/ 0 w 12125739"/>
              <a:gd name="csY8" fmla="*/ 166060 h 7024060"/>
              <a:gd name="csX0" fmla="*/ 3726 w 12129465"/>
              <a:gd name="csY0" fmla="*/ 166060 h 7024060"/>
              <a:gd name="csX1" fmla="*/ 9941172 w 12129465"/>
              <a:gd name="csY1" fmla="*/ 0 h 7024060"/>
              <a:gd name="csX2" fmla="*/ 11811413 w 12129465"/>
              <a:gd name="csY2" fmla="*/ 391347 h 7024060"/>
              <a:gd name="csX3" fmla="*/ 12129465 w 12129465"/>
              <a:gd name="csY3" fmla="*/ 1517781 h 7024060"/>
              <a:gd name="csX4" fmla="*/ 12108588 w 12129465"/>
              <a:gd name="csY4" fmla="*/ 6602955 h 7024060"/>
              <a:gd name="csX5" fmla="*/ 11800252 w 12129465"/>
              <a:gd name="csY5" fmla="*/ 6799361 h 7024060"/>
              <a:gd name="csX6" fmla="*/ 9724468 w 12129465"/>
              <a:gd name="csY6" fmla="*/ 6745241 h 7024060"/>
              <a:gd name="csX7" fmla="*/ 3726 w 12129465"/>
              <a:gd name="csY7" fmla="*/ 7024060 h 7024060"/>
              <a:gd name="csX8" fmla="*/ 0 w 12129465"/>
              <a:gd name="csY8" fmla="*/ 3797398 h 7024060"/>
              <a:gd name="csX9" fmla="*/ 3726 w 12129465"/>
              <a:gd name="csY9" fmla="*/ 166060 h 7024060"/>
              <a:gd name="csX0" fmla="*/ 294027 w 12419766"/>
              <a:gd name="csY0" fmla="*/ 166060 h 7024060"/>
              <a:gd name="csX1" fmla="*/ 10231473 w 12419766"/>
              <a:gd name="csY1" fmla="*/ 0 h 7024060"/>
              <a:gd name="csX2" fmla="*/ 12101714 w 12419766"/>
              <a:gd name="csY2" fmla="*/ 391347 h 7024060"/>
              <a:gd name="csX3" fmla="*/ 12419766 w 12419766"/>
              <a:gd name="csY3" fmla="*/ 1517781 h 7024060"/>
              <a:gd name="csX4" fmla="*/ 12398889 w 12419766"/>
              <a:gd name="csY4" fmla="*/ 6602955 h 7024060"/>
              <a:gd name="csX5" fmla="*/ 12090553 w 12419766"/>
              <a:gd name="csY5" fmla="*/ 6799361 h 7024060"/>
              <a:gd name="csX6" fmla="*/ 10014769 w 12419766"/>
              <a:gd name="csY6" fmla="*/ 6745241 h 7024060"/>
              <a:gd name="csX7" fmla="*/ 294027 w 12419766"/>
              <a:gd name="csY7" fmla="*/ 7024060 h 7024060"/>
              <a:gd name="csX8" fmla="*/ 0 w 12419766"/>
              <a:gd name="csY8" fmla="*/ 629933 h 7024060"/>
              <a:gd name="csX9" fmla="*/ 294027 w 12419766"/>
              <a:gd name="csY9" fmla="*/ 166060 h 7024060"/>
              <a:gd name="csX0" fmla="*/ 294027 w 12419766"/>
              <a:gd name="csY0" fmla="*/ 441822 h 7299822"/>
              <a:gd name="csX1" fmla="*/ 9708961 w 12419766"/>
              <a:gd name="csY1" fmla="*/ 0 h 7299822"/>
              <a:gd name="csX2" fmla="*/ 12101714 w 12419766"/>
              <a:gd name="csY2" fmla="*/ 667109 h 7299822"/>
              <a:gd name="csX3" fmla="*/ 12419766 w 12419766"/>
              <a:gd name="csY3" fmla="*/ 1793543 h 7299822"/>
              <a:gd name="csX4" fmla="*/ 12398889 w 12419766"/>
              <a:gd name="csY4" fmla="*/ 6878717 h 7299822"/>
              <a:gd name="csX5" fmla="*/ 12090553 w 12419766"/>
              <a:gd name="csY5" fmla="*/ 7075123 h 7299822"/>
              <a:gd name="csX6" fmla="*/ 10014769 w 12419766"/>
              <a:gd name="csY6" fmla="*/ 7021003 h 7299822"/>
              <a:gd name="csX7" fmla="*/ 294027 w 12419766"/>
              <a:gd name="csY7" fmla="*/ 7299822 h 7299822"/>
              <a:gd name="csX8" fmla="*/ 0 w 12419766"/>
              <a:gd name="csY8" fmla="*/ 905695 h 7299822"/>
              <a:gd name="csX9" fmla="*/ 294027 w 12419766"/>
              <a:gd name="csY9" fmla="*/ 441822 h 72998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419766" h="7299822">
                <a:moveTo>
                  <a:pt x="294027" y="441822"/>
                </a:moveTo>
                <a:lnTo>
                  <a:pt x="9708961" y="0"/>
                </a:lnTo>
                <a:lnTo>
                  <a:pt x="12101714" y="667109"/>
                </a:lnTo>
                <a:lnTo>
                  <a:pt x="12419766" y="1793543"/>
                </a:lnTo>
                <a:lnTo>
                  <a:pt x="12398889" y="6878717"/>
                </a:lnTo>
                <a:lnTo>
                  <a:pt x="12090553" y="7075123"/>
                </a:lnTo>
                <a:lnTo>
                  <a:pt x="10014769" y="7021003"/>
                </a:lnTo>
                <a:lnTo>
                  <a:pt x="294027" y="7299822"/>
                </a:lnTo>
                <a:lnTo>
                  <a:pt x="0" y="905695"/>
                </a:lnTo>
                <a:lnTo>
                  <a:pt x="294027" y="441822"/>
                </a:lnTo>
                <a:close/>
              </a:path>
            </a:pathLst>
          </a:custGeom>
          <a:solidFill>
            <a:srgbClr val="08A45D"/>
          </a:solidFill>
        </p:spPr>
      </p:pic>
      <p:sp>
        <p:nvSpPr>
          <p:cNvPr id="12" name="Online Image Placeholder 11">
            <a:extLst>
              <a:ext uri="{FF2B5EF4-FFF2-40B4-BE49-F238E27FC236}">
                <a16:creationId xmlns:a16="http://schemas.microsoft.com/office/drawing/2014/main" id="{021635AE-AEE6-C49F-4F7A-0961ECD645C9}"/>
              </a:ext>
            </a:extLst>
          </p:cNvPr>
          <p:cNvSpPr>
            <a:spLocks noGrp="1"/>
          </p:cNvSpPr>
          <p:nvPr>
            <p:ph type="clipArt" sz="quarter" idx="11"/>
          </p:nvPr>
        </p:nvSpPr>
        <p:spPr>
          <a:xfrm>
            <a:off x="6693056" y="222856"/>
            <a:ext cx="5205257" cy="3189178"/>
          </a:xfrm>
        </p:spPr>
        <p:txBody>
          <a:bodyPr/>
          <a:lstStyle/>
          <a:p>
            <a:endParaRPr lang="en-SE"/>
          </a:p>
        </p:txBody>
      </p:sp>
      <p:pic>
        <p:nvPicPr>
          <p:cNvPr id="2" name="Graphic 1">
            <a:extLst>
              <a:ext uri="{FF2B5EF4-FFF2-40B4-BE49-F238E27FC236}">
                <a16:creationId xmlns:a16="http://schemas.microsoft.com/office/drawing/2014/main" id="{8EF24F65-F5F1-B507-AD88-8934F542387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06813" y="515201"/>
            <a:ext cx="1357864" cy="1181101"/>
          </a:xfrm>
          <a:prstGeom prst="rect">
            <a:avLst/>
          </a:prstGeom>
        </p:spPr>
      </p:pic>
    </p:spTree>
    <p:extLst>
      <p:ext uri="{BB962C8B-B14F-4D97-AF65-F5344CB8AC3E}">
        <p14:creationId xmlns:p14="http://schemas.microsoft.com/office/powerpoint/2010/main" val="3809575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3287E-6CF7-7B59-9BE3-8E91CC5BF1E0}"/>
            </a:ext>
          </a:extLst>
        </p:cNvPr>
        <p:cNvGrpSpPr/>
        <p:nvPr/>
      </p:nvGrpSpPr>
      <p:grpSpPr>
        <a:xfrm>
          <a:off x="0" y="0"/>
          <a:ext cx="0" cy="0"/>
          <a:chOff x="0" y="0"/>
          <a:chExt cx="0" cy="0"/>
        </a:xfrm>
      </p:grpSpPr>
      <p:pic>
        <p:nvPicPr>
          <p:cNvPr id="3" name="Picture 2" descr="A white arrow in a pink hexagon&#10;&#10;AI-generated content may be incorrect.">
            <a:extLst>
              <a:ext uri="{FF2B5EF4-FFF2-40B4-BE49-F238E27FC236}">
                <a16:creationId xmlns:a16="http://schemas.microsoft.com/office/drawing/2014/main" id="{D40A7D80-7069-C2F8-ACBC-53E4F43419B8}"/>
              </a:ext>
            </a:extLst>
          </p:cNvPr>
          <p:cNvPicPr>
            <a:picLocks noChangeAspect="1"/>
          </p:cNvPicPr>
          <p:nvPr/>
        </p:nvPicPr>
        <p:blipFill>
          <a:blip r:embed="rId3"/>
          <a:stretch>
            <a:fillRect/>
          </a:stretch>
        </p:blipFill>
        <p:spPr>
          <a:xfrm>
            <a:off x="1745673" y="1316571"/>
            <a:ext cx="2150266" cy="2297896"/>
          </a:xfrm>
          <a:prstGeom prst="rect">
            <a:avLst/>
          </a:prstGeom>
        </p:spPr>
      </p:pic>
      <p:pic>
        <p:nvPicPr>
          <p:cNvPr id="25" name="Picture 24" descr="A pink sign with white letters&#10;&#10;AI-generated content may be incorrect.">
            <a:extLst>
              <a:ext uri="{FF2B5EF4-FFF2-40B4-BE49-F238E27FC236}">
                <a16:creationId xmlns:a16="http://schemas.microsoft.com/office/drawing/2014/main" id="{C8CC6C8E-E720-95F2-4DFA-301B05E502AE}"/>
              </a:ext>
            </a:extLst>
          </p:cNvPr>
          <p:cNvPicPr>
            <a:picLocks noChangeAspect="1"/>
          </p:cNvPicPr>
          <p:nvPr/>
        </p:nvPicPr>
        <p:blipFill>
          <a:blip r:embed="rId4"/>
          <a:stretch>
            <a:fillRect/>
          </a:stretch>
        </p:blipFill>
        <p:spPr>
          <a:xfrm>
            <a:off x="2297917" y="4973579"/>
            <a:ext cx="3196043" cy="822402"/>
          </a:xfrm>
          <a:prstGeom prst="rect">
            <a:avLst/>
          </a:prstGeom>
        </p:spPr>
      </p:pic>
      <p:pic>
        <p:nvPicPr>
          <p:cNvPr id="29" name="Graphic 28">
            <a:extLst>
              <a:ext uri="{FF2B5EF4-FFF2-40B4-BE49-F238E27FC236}">
                <a16:creationId xmlns:a16="http://schemas.microsoft.com/office/drawing/2014/main" id="{5F13E848-3289-EFF6-1CC1-943E9A1D9BD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84657" y="4482663"/>
            <a:ext cx="2218852" cy="781036"/>
          </a:xfrm>
          <a:prstGeom prst="rect">
            <a:avLst/>
          </a:prstGeom>
        </p:spPr>
      </p:pic>
      <p:pic>
        <p:nvPicPr>
          <p:cNvPr id="4" name="Graphic 3">
            <a:extLst>
              <a:ext uri="{FF2B5EF4-FFF2-40B4-BE49-F238E27FC236}">
                <a16:creationId xmlns:a16="http://schemas.microsoft.com/office/drawing/2014/main" id="{09B98AFF-2844-8BBD-95DA-B7B213B8D40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82047" y="2143299"/>
            <a:ext cx="2757478" cy="1471168"/>
          </a:xfrm>
          <a:prstGeom prst="rect">
            <a:avLst/>
          </a:prstGeom>
        </p:spPr>
      </p:pic>
    </p:spTree>
    <p:extLst>
      <p:ext uri="{BB962C8B-B14F-4D97-AF65-F5344CB8AC3E}">
        <p14:creationId xmlns:p14="http://schemas.microsoft.com/office/powerpoint/2010/main" val="23051138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Graphic 36">
            <a:extLst>
              <a:ext uri="{FF2B5EF4-FFF2-40B4-BE49-F238E27FC236}">
                <a16:creationId xmlns:a16="http://schemas.microsoft.com/office/drawing/2014/main" id="{B18F97D1-6595-B72F-4FFF-C1EFAFDBF9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6213" y="3674734"/>
            <a:ext cx="3344246" cy="2881342"/>
          </a:xfrm>
          <a:prstGeom prst="rect">
            <a:avLst/>
          </a:prstGeom>
        </p:spPr>
      </p:pic>
      <p:pic>
        <p:nvPicPr>
          <p:cNvPr id="39" name="Graphic 38">
            <a:extLst>
              <a:ext uri="{FF2B5EF4-FFF2-40B4-BE49-F238E27FC236}">
                <a16:creationId xmlns:a16="http://schemas.microsoft.com/office/drawing/2014/main" id="{492C06CE-5415-341F-262E-E95BB292657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33049" y="458288"/>
            <a:ext cx="3971026" cy="962673"/>
          </a:xfrm>
          <a:prstGeom prst="rect">
            <a:avLst/>
          </a:prstGeom>
        </p:spPr>
      </p:pic>
      <p:pic>
        <p:nvPicPr>
          <p:cNvPr id="40" name="Graphic 39">
            <a:extLst>
              <a:ext uri="{FF2B5EF4-FFF2-40B4-BE49-F238E27FC236}">
                <a16:creationId xmlns:a16="http://schemas.microsoft.com/office/drawing/2014/main" id="{B222374F-A780-4A97-9F81-F1843E6EC8C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20993359">
            <a:off x="9789700" y="4320988"/>
            <a:ext cx="2153612" cy="2153612"/>
          </a:xfrm>
          <a:prstGeom prst="rect">
            <a:avLst/>
          </a:prstGeom>
        </p:spPr>
      </p:pic>
      <p:pic>
        <p:nvPicPr>
          <p:cNvPr id="6" name="Graphic 5">
            <a:extLst>
              <a:ext uri="{FF2B5EF4-FFF2-40B4-BE49-F238E27FC236}">
                <a16:creationId xmlns:a16="http://schemas.microsoft.com/office/drawing/2014/main" id="{9BFB56D8-86BE-0FA1-C336-EED2FA4CAC1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90579" y="1755288"/>
            <a:ext cx="4162597" cy="1904917"/>
          </a:xfrm>
          <a:prstGeom prst="rect">
            <a:avLst/>
          </a:prstGeom>
        </p:spPr>
      </p:pic>
      <p:pic>
        <p:nvPicPr>
          <p:cNvPr id="8" name="Graphic 7">
            <a:extLst>
              <a:ext uri="{FF2B5EF4-FFF2-40B4-BE49-F238E27FC236}">
                <a16:creationId xmlns:a16="http://schemas.microsoft.com/office/drawing/2014/main" id="{56328BCA-ED69-AEF4-A0AD-49C0F1395EC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792779" y="4275099"/>
            <a:ext cx="3060397" cy="2153613"/>
          </a:xfrm>
          <a:prstGeom prst="rect">
            <a:avLst/>
          </a:prstGeom>
        </p:spPr>
      </p:pic>
      <p:pic>
        <p:nvPicPr>
          <p:cNvPr id="10" name="Graphic 9">
            <a:extLst>
              <a:ext uri="{FF2B5EF4-FFF2-40B4-BE49-F238E27FC236}">
                <a16:creationId xmlns:a16="http://schemas.microsoft.com/office/drawing/2014/main" id="{36110BC7-85A7-B6B0-75B7-E0E79CADAD3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68003" y="1420961"/>
            <a:ext cx="2518771" cy="1361498"/>
          </a:xfrm>
          <a:prstGeom prst="rect">
            <a:avLst/>
          </a:prstGeom>
        </p:spPr>
      </p:pic>
      <p:pic>
        <p:nvPicPr>
          <p:cNvPr id="12" name="Graphic 11">
            <a:extLst>
              <a:ext uri="{FF2B5EF4-FFF2-40B4-BE49-F238E27FC236}">
                <a16:creationId xmlns:a16="http://schemas.microsoft.com/office/drawing/2014/main" id="{35AC8FDD-06FE-5F7B-3B51-F277BD5EC2D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85579" y="301924"/>
            <a:ext cx="3683000" cy="2133600"/>
          </a:xfrm>
          <a:prstGeom prst="rect">
            <a:avLst/>
          </a:prstGeom>
        </p:spPr>
      </p:pic>
    </p:spTree>
    <p:extLst>
      <p:ext uri="{BB962C8B-B14F-4D97-AF65-F5344CB8AC3E}">
        <p14:creationId xmlns:p14="http://schemas.microsoft.com/office/powerpoint/2010/main" val="2219530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751C9-3502-5D96-48A3-A386A0510B0E}"/>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89066CD6-F803-28ED-084C-DFCF8AB83CF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11572" y="3889794"/>
            <a:ext cx="2057400" cy="1981200"/>
          </a:xfrm>
          <a:prstGeom prst="rect">
            <a:avLst/>
          </a:prstGeom>
        </p:spPr>
      </p:pic>
      <p:pic>
        <p:nvPicPr>
          <p:cNvPr id="13" name="Graphic 12">
            <a:extLst>
              <a:ext uri="{FF2B5EF4-FFF2-40B4-BE49-F238E27FC236}">
                <a16:creationId xmlns:a16="http://schemas.microsoft.com/office/drawing/2014/main" id="{DDBDF6D4-B883-4394-DC0D-B3A4D25728D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56623" y="3889794"/>
            <a:ext cx="1943100" cy="1866900"/>
          </a:xfrm>
          <a:prstGeom prst="rect">
            <a:avLst/>
          </a:prstGeom>
        </p:spPr>
      </p:pic>
      <p:pic>
        <p:nvPicPr>
          <p:cNvPr id="19" name="Graphic 18">
            <a:extLst>
              <a:ext uri="{FF2B5EF4-FFF2-40B4-BE49-F238E27FC236}">
                <a16:creationId xmlns:a16="http://schemas.microsoft.com/office/drawing/2014/main" id="{7D524962-3806-FC58-1C1C-52A13BA1075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34173" y="3902494"/>
            <a:ext cx="2019300" cy="1968500"/>
          </a:xfrm>
          <a:prstGeom prst="rect">
            <a:avLst/>
          </a:prstGeom>
        </p:spPr>
      </p:pic>
      <p:pic>
        <p:nvPicPr>
          <p:cNvPr id="21" name="Graphic 20">
            <a:extLst>
              <a:ext uri="{FF2B5EF4-FFF2-40B4-BE49-F238E27FC236}">
                <a16:creationId xmlns:a16="http://schemas.microsoft.com/office/drawing/2014/main" id="{696434B6-139E-CF5E-3172-14EB658FE11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048875" y="3682401"/>
            <a:ext cx="1993900" cy="1943100"/>
          </a:xfrm>
          <a:prstGeom prst="rect">
            <a:avLst/>
          </a:prstGeom>
        </p:spPr>
      </p:pic>
      <p:pic>
        <p:nvPicPr>
          <p:cNvPr id="27" name="Graphic 26">
            <a:extLst>
              <a:ext uri="{FF2B5EF4-FFF2-40B4-BE49-F238E27FC236}">
                <a16:creationId xmlns:a16="http://schemas.microsoft.com/office/drawing/2014/main" id="{80154F0C-8626-DAE3-8744-3B6B76245C8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299723" y="508239"/>
            <a:ext cx="2044700" cy="1981200"/>
          </a:xfrm>
          <a:prstGeom prst="rect">
            <a:avLst/>
          </a:prstGeom>
        </p:spPr>
      </p:pic>
      <p:pic>
        <p:nvPicPr>
          <p:cNvPr id="4" name="Graphic 3">
            <a:extLst>
              <a:ext uri="{FF2B5EF4-FFF2-40B4-BE49-F238E27FC236}">
                <a16:creationId xmlns:a16="http://schemas.microsoft.com/office/drawing/2014/main" id="{A42A8212-8007-F099-FC12-7279714751A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630477" y="361770"/>
            <a:ext cx="2044700" cy="1981200"/>
          </a:xfrm>
          <a:prstGeom prst="rect">
            <a:avLst/>
          </a:prstGeom>
        </p:spPr>
      </p:pic>
    </p:spTree>
    <p:extLst>
      <p:ext uri="{BB962C8B-B14F-4D97-AF65-F5344CB8AC3E}">
        <p14:creationId xmlns:p14="http://schemas.microsoft.com/office/powerpoint/2010/main" val="14167114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77AF9-C3B1-B4B3-99C6-3035050B9A1B}"/>
            </a:ext>
          </a:extLst>
        </p:cNvPr>
        <p:cNvGrpSpPr/>
        <p:nvPr/>
      </p:nvGrpSpPr>
      <p:grpSpPr>
        <a:xfrm>
          <a:off x="0" y="0"/>
          <a:ext cx="0" cy="0"/>
          <a:chOff x="0" y="0"/>
          <a:chExt cx="0" cy="0"/>
        </a:xfrm>
      </p:grpSpPr>
      <p:pic>
        <p:nvPicPr>
          <p:cNvPr id="7" name="Graphic 6">
            <a:extLst>
              <a:ext uri="{FF2B5EF4-FFF2-40B4-BE49-F238E27FC236}">
                <a16:creationId xmlns:a16="http://schemas.microsoft.com/office/drawing/2014/main" id="{A1C08BB1-8658-1072-B392-AACC09B06B8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23585" y="848504"/>
            <a:ext cx="2933226" cy="2580496"/>
          </a:xfrm>
          <a:prstGeom prst="rect">
            <a:avLst/>
          </a:prstGeom>
        </p:spPr>
      </p:pic>
      <p:pic>
        <p:nvPicPr>
          <p:cNvPr id="11" name="Graphic 10">
            <a:extLst>
              <a:ext uri="{FF2B5EF4-FFF2-40B4-BE49-F238E27FC236}">
                <a16:creationId xmlns:a16="http://schemas.microsoft.com/office/drawing/2014/main" id="{AB7A4F5F-EAC6-D79B-5981-2BE3B05C980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1556" y="2844799"/>
            <a:ext cx="4468063" cy="3530601"/>
          </a:xfrm>
          <a:prstGeom prst="rect">
            <a:avLst/>
          </a:prstGeom>
        </p:spPr>
      </p:pic>
      <p:pic>
        <p:nvPicPr>
          <p:cNvPr id="15" name="Graphic 14">
            <a:extLst>
              <a:ext uri="{FF2B5EF4-FFF2-40B4-BE49-F238E27FC236}">
                <a16:creationId xmlns:a16="http://schemas.microsoft.com/office/drawing/2014/main" id="{FEF86350-0EDC-1358-1245-423E355A343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937375" y="4476750"/>
            <a:ext cx="3784600" cy="2006600"/>
          </a:xfrm>
          <a:prstGeom prst="rect">
            <a:avLst/>
          </a:prstGeom>
        </p:spPr>
      </p:pic>
      <p:pic>
        <p:nvPicPr>
          <p:cNvPr id="23" name="Graphic 22">
            <a:extLst>
              <a:ext uri="{FF2B5EF4-FFF2-40B4-BE49-F238E27FC236}">
                <a16:creationId xmlns:a16="http://schemas.microsoft.com/office/drawing/2014/main" id="{AAE87260-03B5-104C-DF74-13729CF82F9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95634" y="0"/>
            <a:ext cx="3708400" cy="3568700"/>
          </a:xfrm>
          <a:prstGeom prst="rect">
            <a:avLst/>
          </a:prstGeom>
        </p:spPr>
      </p:pic>
    </p:spTree>
    <p:extLst>
      <p:ext uri="{BB962C8B-B14F-4D97-AF65-F5344CB8AC3E}">
        <p14:creationId xmlns:p14="http://schemas.microsoft.com/office/powerpoint/2010/main" val="19739376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10060-B899-CA2B-0E91-6391305EB996}"/>
            </a:ext>
          </a:extLst>
        </p:cNvPr>
        <p:cNvGrpSpPr/>
        <p:nvPr/>
      </p:nvGrpSpPr>
      <p:grpSpPr>
        <a:xfrm>
          <a:off x="0" y="0"/>
          <a:ext cx="0" cy="0"/>
          <a:chOff x="0" y="0"/>
          <a:chExt cx="0" cy="0"/>
        </a:xfrm>
      </p:grpSpPr>
      <p:pic>
        <p:nvPicPr>
          <p:cNvPr id="3" name="Graphic 2">
            <a:extLst>
              <a:ext uri="{FF2B5EF4-FFF2-40B4-BE49-F238E27FC236}">
                <a16:creationId xmlns:a16="http://schemas.microsoft.com/office/drawing/2014/main" id="{2FBCABEF-C173-0C24-EA6E-A386699FF43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45827" y="1129800"/>
            <a:ext cx="970577" cy="1835657"/>
          </a:xfrm>
          <a:prstGeom prst="rect">
            <a:avLst/>
          </a:prstGeom>
        </p:spPr>
      </p:pic>
      <p:pic>
        <p:nvPicPr>
          <p:cNvPr id="5" name="Graphic 4">
            <a:extLst>
              <a:ext uri="{FF2B5EF4-FFF2-40B4-BE49-F238E27FC236}">
                <a16:creationId xmlns:a16="http://schemas.microsoft.com/office/drawing/2014/main" id="{607666A9-3F50-9B83-496C-10A0DD5C907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11442" y="4941378"/>
            <a:ext cx="1477215" cy="1553953"/>
          </a:xfrm>
          <a:prstGeom prst="rect">
            <a:avLst/>
          </a:prstGeom>
        </p:spPr>
      </p:pic>
      <p:pic>
        <p:nvPicPr>
          <p:cNvPr id="8" name="Graphic 7">
            <a:extLst>
              <a:ext uri="{FF2B5EF4-FFF2-40B4-BE49-F238E27FC236}">
                <a16:creationId xmlns:a16="http://schemas.microsoft.com/office/drawing/2014/main" id="{210F578C-7A90-00AA-0CD7-7D589C09DC3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51650" y="818670"/>
            <a:ext cx="723900" cy="1181100"/>
          </a:xfrm>
          <a:prstGeom prst="rect">
            <a:avLst/>
          </a:prstGeom>
        </p:spPr>
      </p:pic>
      <p:pic>
        <p:nvPicPr>
          <p:cNvPr id="10" name="Graphic 9">
            <a:extLst>
              <a:ext uri="{FF2B5EF4-FFF2-40B4-BE49-F238E27FC236}">
                <a16:creationId xmlns:a16="http://schemas.microsoft.com/office/drawing/2014/main" id="{C1CFB420-A2B9-9CE2-848A-3ECF80F3BB1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788545" y="4779000"/>
            <a:ext cx="1181100" cy="1028700"/>
          </a:xfrm>
          <a:prstGeom prst="rect">
            <a:avLst/>
          </a:prstGeom>
        </p:spPr>
      </p:pic>
      <p:pic>
        <p:nvPicPr>
          <p:cNvPr id="13" name="Graphic 12">
            <a:extLst>
              <a:ext uri="{FF2B5EF4-FFF2-40B4-BE49-F238E27FC236}">
                <a16:creationId xmlns:a16="http://schemas.microsoft.com/office/drawing/2014/main" id="{63E0ACA5-1A20-4D77-0283-5A516963643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06725" y="1688620"/>
            <a:ext cx="1841500" cy="1600200"/>
          </a:xfrm>
          <a:prstGeom prst="rect">
            <a:avLst/>
          </a:prstGeom>
        </p:spPr>
      </p:pic>
      <p:pic>
        <p:nvPicPr>
          <p:cNvPr id="16" name="Graphic 15">
            <a:extLst>
              <a:ext uri="{FF2B5EF4-FFF2-40B4-BE49-F238E27FC236}">
                <a16:creationId xmlns:a16="http://schemas.microsoft.com/office/drawing/2014/main" id="{1079C354-7D5F-B06F-65A7-8CC5FF2AD02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480908" y="972149"/>
            <a:ext cx="655744" cy="1306902"/>
          </a:xfrm>
          <a:prstGeom prst="rect">
            <a:avLst/>
          </a:prstGeom>
        </p:spPr>
      </p:pic>
      <p:pic>
        <p:nvPicPr>
          <p:cNvPr id="18" name="Graphic 17">
            <a:extLst>
              <a:ext uri="{FF2B5EF4-FFF2-40B4-BE49-F238E27FC236}">
                <a16:creationId xmlns:a16="http://schemas.microsoft.com/office/drawing/2014/main" id="{0FA8454A-B2D9-A1A9-36F8-D1B81960E0C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007708" y="3674014"/>
            <a:ext cx="1473200" cy="2146300"/>
          </a:xfrm>
          <a:prstGeom prst="rect">
            <a:avLst/>
          </a:prstGeom>
        </p:spPr>
      </p:pic>
      <p:pic>
        <p:nvPicPr>
          <p:cNvPr id="20" name="Graphic 19">
            <a:extLst>
              <a:ext uri="{FF2B5EF4-FFF2-40B4-BE49-F238E27FC236}">
                <a16:creationId xmlns:a16="http://schemas.microsoft.com/office/drawing/2014/main" id="{2BC0B5ED-F585-53F4-D202-3F2E0B8F1E3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233074" y="329720"/>
            <a:ext cx="1079500" cy="2159000"/>
          </a:xfrm>
          <a:prstGeom prst="rect">
            <a:avLst/>
          </a:prstGeom>
        </p:spPr>
      </p:pic>
      <p:pic>
        <p:nvPicPr>
          <p:cNvPr id="25" name="Graphic 24">
            <a:extLst>
              <a:ext uri="{FF2B5EF4-FFF2-40B4-BE49-F238E27FC236}">
                <a16:creationId xmlns:a16="http://schemas.microsoft.com/office/drawing/2014/main" id="{62C97825-2570-2EA3-9066-F558A0E7BBD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209276" y="457200"/>
            <a:ext cx="1219200" cy="1219200"/>
          </a:xfrm>
          <a:prstGeom prst="rect">
            <a:avLst/>
          </a:prstGeom>
        </p:spPr>
      </p:pic>
      <p:pic>
        <p:nvPicPr>
          <p:cNvPr id="27" name="Graphic 26">
            <a:extLst>
              <a:ext uri="{FF2B5EF4-FFF2-40B4-BE49-F238E27FC236}">
                <a16:creationId xmlns:a16="http://schemas.microsoft.com/office/drawing/2014/main" id="{FDCC89E0-F5C6-F552-F663-B1AA5ED7B316}"/>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0538005" y="159469"/>
            <a:ext cx="1004498" cy="1940663"/>
          </a:xfrm>
          <a:prstGeom prst="rect">
            <a:avLst/>
          </a:prstGeom>
        </p:spPr>
      </p:pic>
      <p:pic>
        <p:nvPicPr>
          <p:cNvPr id="34" name="Graphic 33">
            <a:extLst>
              <a:ext uri="{FF2B5EF4-FFF2-40B4-BE49-F238E27FC236}">
                <a16:creationId xmlns:a16="http://schemas.microsoft.com/office/drawing/2014/main" id="{FCD4D5B6-3A87-F353-7E91-8799682AB9D9}"/>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259803" y="3063621"/>
            <a:ext cx="1752600" cy="1409700"/>
          </a:xfrm>
          <a:prstGeom prst="rect">
            <a:avLst/>
          </a:prstGeom>
        </p:spPr>
      </p:pic>
      <p:pic>
        <p:nvPicPr>
          <p:cNvPr id="36" name="Graphic 35">
            <a:extLst>
              <a:ext uri="{FF2B5EF4-FFF2-40B4-BE49-F238E27FC236}">
                <a16:creationId xmlns:a16="http://schemas.microsoft.com/office/drawing/2014/main" id="{8D9B99E8-23EA-9405-3ABF-90C688058DDF}"/>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637995" y="4803955"/>
            <a:ext cx="1016000" cy="914400"/>
          </a:xfrm>
          <a:prstGeom prst="rect">
            <a:avLst/>
          </a:prstGeom>
        </p:spPr>
      </p:pic>
      <p:pic>
        <p:nvPicPr>
          <p:cNvPr id="38" name="Graphic 37">
            <a:extLst>
              <a:ext uri="{FF2B5EF4-FFF2-40B4-BE49-F238E27FC236}">
                <a16:creationId xmlns:a16="http://schemas.microsoft.com/office/drawing/2014/main" id="{168E28AE-E390-C4EB-2BBE-F9F70CA467C0}"/>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201044" y="139700"/>
            <a:ext cx="1955800" cy="1485900"/>
          </a:xfrm>
          <a:prstGeom prst="rect">
            <a:avLst/>
          </a:prstGeom>
        </p:spPr>
      </p:pic>
      <p:pic>
        <p:nvPicPr>
          <p:cNvPr id="40" name="Graphic 39">
            <a:extLst>
              <a:ext uri="{FF2B5EF4-FFF2-40B4-BE49-F238E27FC236}">
                <a16:creationId xmlns:a16="http://schemas.microsoft.com/office/drawing/2014/main" id="{4CAD99C7-29CD-E5AA-EFD9-9FE2B8AC2241}"/>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49497" y="2590800"/>
            <a:ext cx="1714500" cy="1295400"/>
          </a:xfrm>
          <a:prstGeom prst="rect">
            <a:avLst/>
          </a:prstGeom>
        </p:spPr>
      </p:pic>
      <p:pic>
        <p:nvPicPr>
          <p:cNvPr id="41" name="Graphic 40">
            <a:extLst>
              <a:ext uri="{FF2B5EF4-FFF2-40B4-BE49-F238E27FC236}">
                <a16:creationId xmlns:a16="http://schemas.microsoft.com/office/drawing/2014/main" id="{760F6FDD-65D7-2CE1-C93A-E566D7E7079B}"/>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2788545" y="329720"/>
            <a:ext cx="1357864" cy="1181101"/>
          </a:xfrm>
          <a:prstGeom prst="rect">
            <a:avLst/>
          </a:prstGeom>
        </p:spPr>
      </p:pic>
      <p:pic>
        <p:nvPicPr>
          <p:cNvPr id="42" name="Graphic 41">
            <a:extLst>
              <a:ext uri="{FF2B5EF4-FFF2-40B4-BE49-F238E27FC236}">
                <a16:creationId xmlns:a16="http://schemas.microsoft.com/office/drawing/2014/main" id="{3F9F39C5-2616-F411-B4A4-94C6FE2992AC}"/>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9808780" y="5344064"/>
            <a:ext cx="558800" cy="952500"/>
          </a:xfrm>
          <a:prstGeom prst="rect">
            <a:avLst/>
          </a:prstGeom>
        </p:spPr>
      </p:pic>
      <p:pic>
        <p:nvPicPr>
          <p:cNvPr id="4" name="Graphic 3">
            <a:extLst>
              <a:ext uri="{FF2B5EF4-FFF2-40B4-BE49-F238E27FC236}">
                <a16:creationId xmlns:a16="http://schemas.microsoft.com/office/drawing/2014/main" id="{FD578F7E-D104-5CA7-C3A4-8EB10D36C5EC}"/>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5615074" y="4179432"/>
            <a:ext cx="1562100" cy="889000"/>
          </a:xfrm>
          <a:prstGeom prst="rect">
            <a:avLst/>
          </a:prstGeom>
        </p:spPr>
      </p:pic>
      <p:pic>
        <p:nvPicPr>
          <p:cNvPr id="14" name="Graphic 13">
            <a:extLst>
              <a:ext uri="{FF2B5EF4-FFF2-40B4-BE49-F238E27FC236}">
                <a16:creationId xmlns:a16="http://schemas.microsoft.com/office/drawing/2014/main" id="{BD12B762-46CE-46AE-3AA8-C10D050E7965}"/>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1723432" y="4023350"/>
            <a:ext cx="825500" cy="1270000"/>
          </a:xfrm>
          <a:prstGeom prst="rect">
            <a:avLst/>
          </a:prstGeom>
        </p:spPr>
      </p:pic>
      <p:pic>
        <p:nvPicPr>
          <p:cNvPr id="17" name="Graphic 16">
            <a:extLst>
              <a:ext uri="{FF2B5EF4-FFF2-40B4-BE49-F238E27FC236}">
                <a16:creationId xmlns:a16="http://schemas.microsoft.com/office/drawing/2014/main" id="{32E91A61-13EA-6481-9332-37CC63A3FF4C}"/>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3174274" y="3354717"/>
            <a:ext cx="1739900" cy="1485900"/>
          </a:xfrm>
          <a:prstGeom prst="rect">
            <a:avLst/>
          </a:prstGeom>
        </p:spPr>
      </p:pic>
      <p:pic>
        <p:nvPicPr>
          <p:cNvPr id="24" name="Graphic 23">
            <a:extLst>
              <a:ext uri="{FF2B5EF4-FFF2-40B4-BE49-F238E27FC236}">
                <a16:creationId xmlns:a16="http://schemas.microsoft.com/office/drawing/2014/main" id="{216EEF9F-627A-7F9A-58B3-85DA0072733F}"/>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6652823" y="2342774"/>
            <a:ext cx="1758483" cy="1680576"/>
          </a:xfrm>
          <a:prstGeom prst="rect">
            <a:avLst/>
          </a:prstGeom>
        </p:spPr>
      </p:pic>
      <p:pic>
        <p:nvPicPr>
          <p:cNvPr id="33" name="Graphic 32">
            <a:extLst>
              <a:ext uri="{FF2B5EF4-FFF2-40B4-BE49-F238E27FC236}">
                <a16:creationId xmlns:a16="http://schemas.microsoft.com/office/drawing/2014/main" id="{99C58C2B-5D66-0838-78CA-178F9F103CE6}"/>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6774192" y="5329956"/>
            <a:ext cx="1371600" cy="1193800"/>
          </a:xfrm>
          <a:prstGeom prst="rect">
            <a:avLst/>
          </a:prstGeom>
        </p:spPr>
      </p:pic>
      <p:pic>
        <p:nvPicPr>
          <p:cNvPr id="37" name="Graphic 36">
            <a:extLst>
              <a:ext uri="{FF2B5EF4-FFF2-40B4-BE49-F238E27FC236}">
                <a16:creationId xmlns:a16="http://schemas.microsoft.com/office/drawing/2014/main" id="{B8933741-36B7-25B7-25F6-7DC6CBB30325}"/>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5229623" y="5080224"/>
            <a:ext cx="1181100" cy="952500"/>
          </a:xfrm>
          <a:prstGeom prst="rect">
            <a:avLst/>
          </a:prstGeom>
        </p:spPr>
      </p:pic>
      <p:pic>
        <p:nvPicPr>
          <p:cNvPr id="7" name="Graphic 6">
            <a:extLst>
              <a:ext uri="{FF2B5EF4-FFF2-40B4-BE49-F238E27FC236}">
                <a16:creationId xmlns:a16="http://schemas.microsoft.com/office/drawing/2014/main" id="{9181E290-E28D-F41D-1324-6D979D86373E}"/>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5734050" y="2997200"/>
            <a:ext cx="723900" cy="863600"/>
          </a:xfrm>
          <a:prstGeom prst="rect">
            <a:avLst/>
          </a:prstGeom>
        </p:spPr>
      </p:pic>
      <p:pic>
        <p:nvPicPr>
          <p:cNvPr id="11" name="Graphic 10">
            <a:extLst>
              <a:ext uri="{FF2B5EF4-FFF2-40B4-BE49-F238E27FC236}">
                <a16:creationId xmlns:a16="http://schemas.microsoft.com/office/drawing/2014/main" id="{36E44653-857F-FDF3-92C5-321D34ACDE20}"/>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4294308" y="5606814"/>
            <a:ext cx="745321" cy="753250"/>
          </a:xfrm>
          <a:prstGeom prst="rect">
            <a:avLst/>
          </a:prstGeom>
        </p:spPr>
      </p:pic>
      <p:pic>
        <p:nvPicPr>
          <p:cNvPr id="15" name="Graphic 14">
            <a:extLst>
              <a:ext uri="{FF2B5EF4-FFF2-40B4-BE49-F238E27FC236}">
                <a16:creationId xmlns:a16="http://schemas.microsoft.com/office/drawing/2014/main" id="{C2351DCA-E03B-C037-6092-1C62B6E2A1BF}"/>
              </a:ext>
            </a:extLst>
          </p:cNvPr>
          <p:cNvPicPr>
            <a:picLocks noChangeAspect="1"/>
          </p:cNvPicPr>
          <p:nvPr/>
        </p:nvPicPr>
        <p:blipFill>
          <a:blip>
            <a:extLst>
              <a:ext uri="{96DAC541-7B7A-43D3-8B79-37D633B846F1}">
                <asvg:svgBlip xmlns:asvg="http://schemas.microsoft.com/office/drawing/2016/SVG/main" r:embed="rId27"/>
              </a:ext>
            </a:extLst>
          </a:blip>
          <a:stretch>
            <a:fillRect/>
          </a:stretch>
        </p:blipFill>
        <p:spPr>
          <a:xfrm>
            <a:off x="9217191" y="4237101"/>
            <a:ext cx="1058786" cy="1083797"/>
          </a:xfrm>
          <a:prstGeom prst="rect">
            <a:avLst/>
          </a:prstGeom>
        </p:spPr>
      </p:pic>
      <p:pic>
        <p:nvPicPr>
          <p:cNvPr id="21" name="Graphic 20">
            <a:extLst>
              <a:ext uri="{FF2B5EF4-FFF2-40B4-BE49-F238E27FC236}">
                <a16:creationId xmlns:a16="http://schemas.microsoft.com/office/drawing/2014/main" id="{042D73BC-A026-43AC-F6E6-127C4AADAB10}"/>
              </a:ext>
            </a:extLst>
          </p:cNvPr>
          <p:cNvPicPr>
            <a:picLocks noChangeAspect="1"/>
          </p:cNvPicPr>
          <p:nvPr/>
        </p:nvPicPr>
        <p:blipFill>
          <a:blip>
            <a:extLst>
              <a:ext uri="{96DAC541-7B7A-43D3-8B79-37D633B846F1}">
                <asvg:svgBlip xmlns:asvg="http://schemas.microsoft.com/office/drawing/2016/SVG/main" r:embed="rId28"/>
              </a:ext>
            </a:extLst>
          </a:blip>
          <a:stretch>
            <a:fillRect/>
          </a:stretch>
        </p:blipFill>
        <p:spPr>
          <a:xfrm>
            <a:off x="8869159" y="2496056"/>
            <a:ext cx="1223498" cy="1177958"/>
          </a:xfrm>
          <a:prstGeom prst="rect">
            <a:avLst/>
          </a:prstGeom>
        </p:spPr>
      </p:pic>
      <p:pic>
        <p:nvPicPr>
          <p:cNvPr id="23" name="Graphic 22">
            <a:extLst>
              <a:ext uri="{FF2B5EF4-FFF2-40B4-BE49-F238E27FC236}">
                <a16:creationId xmlns:a16="http://schemas.microsoft.com/office/drawing/2014/main" id="{4AE0F234-8551-14D6-1A0F-E3B87AA56ED9}"/>
              </a:ext>
            </a:extLst>
          </p:cNvPr>
          <p:cNvPicPr>
            <a:picLocks noChangeAspect="1"/>
          </p:cNvPicPr>
          <p:nvPr/>
        </p:nvPicPr>
        <p:blipFill>
          <a:blip>
            <a:extLst>
              <a:ext uri="{96DAC541-7B7A-43D3-8B79-37D633B846F1}">
                <asvg:svgBlip xmlns:asvg="http://schemas.microsoft.com/office/drawing/2016/SVG/main" r:embed="rId29"/>
              </a:ext>
            </a:extLst>
          </a:blip>
          <a:stretch>
            <a:fillRect/>
          </a:stretch>
        </p:blipFill>
        <p:spPr>
          <a:xfrm>
            <a:off x="1145995" y="5859632"/>
            <a:ext cx="800100" cy="812800"/>
          </a:xfrm>
          <a:prstGeom prst="rect">
            <a:avLst/>
          </a:prstGeom>
        </p:spPr>
      </p:pic>
    </p:spTree>
    <p:extLst>
      <p:ext uri="{BB962C8B-B14F-4D97-AF65-F5344CB8AC3E}">
        <p14:creationId xmlns:p14="http://schemas.microsoft.com/office/powerpoint/2010/main" val="2479607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18716-5D75-3EAC-11E3-7B0AF5D44F7E}"/>
            </a:ext>
          </a:extLst>
        </p:cNvPr>
        <p:cNvGrpSpPr/>
        <p:nvPr/>
      </p:nvGrpSpPr>
      <p:grpSpPr>
        <a:xfrm>
          <a:off x="0" y="0"/>
          <a:ext cx="0" cy="0"/>
          <a:chOff x="0" y="0"/>
          <a:chExt cx="0" cy="0"/>
        </a:xfrm>
      </p:grpSpPr>
      <p:pic>
        <p:nvPicPr>
          <p:cNvPr id="22" name="Graphic 21">
            <a:extLst>
              <a:ext uri="{FF2B5EF4-FFF2-40B4-BE49-F238E27FC236}">
                <a16:creationId xmlns:a16="http://schemas.microsoft.com/office/drawing/2014/main" id="{6DBB3F6B-9D79-B785-EAE4-CEC14205494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22550" y="4724400"/>
            <a:ext cx="2374900" cy="2133600"/>
          </a:xfrm>
          <a:prstGeom prst="rect">
            <a:avLst/>
          </a:prstGeom>
        </p:spPr>
      </p:pic>
      <p:pic>
        <p:nvPicPr>
          <p:cNvPr id="29" name="Graphic 28">
            <a:extLst>
              <a:ext uri="{FF2B5EF4-FFF2-40B4-BE49-F238E27FC236}">
                <a16:creationId xmlns:a16="http://schemas.microsoft.com/office/drawing/2014/main" id="{D14AAA3B-1D82-CC7B-EE86-609F262D6C8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2000" y="2888700"/>
            <a:ext cx="2374900" cy="2560439"/>
          </a:xfrm>
          <a:prstGeom prst="rect">
            <a:avLst/>
          </a:prstGeom>
        </p:spPr>
      </p:pic>
      <p:pic>
        <p:nvPicPr>
          <p:cNvPr id="3" name="Graphic 2">
            <a:extLst>
              <a:ext uri="{FF2B5EF4-FFF2-40B4-BE49-F238E27FC236}">
                <a16:creationId xmlns:a16="http://schemas.microsoft.com/office/drawing/2014/main" id="{C28FD513-9450-C6D4-98CE-9370C82D5BD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28750" y="2888700"/>
            <a:ext cx="1193800" cy="1473200"/>
          </a:xfrm>
          <a:prstGeom prst="rect">
            <a:avLst/>
          </a:prstGeom>
        </p:spPr>
      </p:pic>
      <p:pic>
        <p:nvPicPr>
          <p:cNvPr id="5" name="Graphic 4">
            <a:extLst>
              <a:ext uri="{FF2B5EF4-FFF2-40B4-BE49-F238E27FC236}">
                <a16:creationId xmlns:a16="http://schemas.microsoft.com/office/drawing/2014/main" id="{A5242E52-37EB-1C01-5E66-8D686A71D13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273550" y="1195191"/>
            <a:ext cx="723900" cy="800100"/>
          </a:xfrm>
          <a:prstGeom prst="rect">
            <a:avLst/>
          </a:prstGeom>
        </p:spPr>
      </p:pic>
      <p:pic>
        <p:nvPicPr>
          <p:cNvPr id="7" name="Graphic 6">
            <a:extLst>
              <a:ext uri="{FF2B5EF4-FFF2-40B4-BE49-F238E27FC236}">
                <a16:creationId xmlns:a16="http://schemas.microsoft.com/office/drawing/2014/main" id="{4819A29A-A1AF-7F6E-439D-BFBA84F94B5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34934" y="4150672"/>
            <a:ext cx="723900" cy="800100"/>
          </a:xfrm>
          <a:prstGeom prst="rect">
            <a:avLst/>
          </a:prstGeom>
        </p:spPr>
      </p:pic>
      <p:pic>
        <p:nvPicPr>
          <p:cNvPr id="9" name="Graphic 8">
            <a:extLst>
              <a:ext uri="{FF2B5EF4-FFF2-40B4-BE49-F238E27FC236}">
                <a16:creationId xmlns:a16="http://schemas.microsoft.com/office/drawing/2014/main" id="{09415D85-4247-5057-10FD-37F5C9DE2AE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801341" y="2020103"/>
            <a:ext cx="1295400" cy="1409700"/>
          </a:xfrm>
          <a:prstGeom prst="rect">
            <a:avLst/>
          </a:prstGeom>
        </p:spPr>
      </p:pic>
      <p:pic>
        <p:nvPicPr>
          <p:cNvPr id="11" name="Graphic 10">
            <a:extLst>
              <a:ext uri="{FF2B5EF4-FFF2-40B4-BE49-F238E27FC236}">
                <a16:creationId xmlns:a16="http://schemas.microsoft.com/office/drawing/2014/main" id="{57912752-2941-27E6-8370-63F306DB30E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562600" y="2952750"/>
            <a:ext cx="1066800" cy="952500"/>
          </a:xfrm>
          <a:prstGeom prst="rect">
            <a:avLst/>
          </a:prstGeom>
        </p:spPr>
      </p:pic>
    </p:spTree>
    <p:extLst>
      <p:ext uri="{BB962C8B-B14F-4D97-AF65-F5344CB8AC3E}">
        <p14:creationId xmlns:p14="http://schemas.microsoft.com/office/powerpoint/2010/main" val="34768920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EBF4B88-9630-D77A-3F8A-107868DC775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8524" y="4187152"/>
            <a:ext cx="4978718" cy="1768823"/>
          </a:xfrm>
          <a:prstGeom prst="rect">
            <a:avLst/>
          </a:prstGeom>
        </p:spPr>
      </p:pic>
      <p:pic>
        <p:nvPicPr>
          <p:cNvPr id="5" name="Graphic 4">
            <a:extLst>
              <a:ext uri="{FF2B5EF4-FFF2-40B4-BE49-F238E27FC236}">
                <a16:creationId xmlns:a16="http://schemas.microsoft.com/office/drawing/2014/main" id="{2102F1DB-8AC5-55AF-E323-979FB1340B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05552" y="393069"/>
            <a:ext cx="2723444" cy="2463115"/>
          </a:xfrm>
          <a:prstGeom prst="rect">
            <a:avLst/>
          </a:prstGeom>
        </p:spPr>
      </p:pic>
      <p:pic>
        <p:nvPicPr>
          <p:cNvPr id="7" name="Graphic 6">
            <a:extLst>
              <a:ext uri="{FF2B5EF4-FFF2-40B4-BE49-F238E27FC236}">
                <a16:creationId xmlns:a16="http://schemas.microsoft.com/office/drawing/2014/main" id="{AF81C5F0-DBEC-267A-7E55-16226BD80DB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564902" y="4482013"/>
            <a:ext cx="2781620" cy="2031468"/>
          </a:xfrm>
          <a:prstGeom prst="rect">
            <a:avLst/>
          </a:prstGeom>
        </p:spPr>
      </p:pic>
      <p:pic>
        <p:nvPicPr>
          <p:cNvPr id="9" name="Graphic 8">
            <a:extLst>
              <a:ext uri="{FF2B5EF4-FFF2-40B4-BE49-F238E27FC236}">
                <a16:creationId xmlns:a16="http://schemas.microsoft.com/office/drawing/2014/main" id="{B31E1CCF-AEED-F0C5-F9F9-AEB08667030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720860" y="1844499"/>
            <a:ext cx="3037279" cy="1600177"/>
          </a:xfrm>
          <a:prstGeom prst="rect">
            <a:avLst/>
          </a:prstGeom>
        </p:spPr>
      </p:pic>
      <p:pic>
        <p:nvPicPr>
          <p:cNvPr id="11" name="Graphic 10">
            <a:extLst>
              <a:ext uri="{FF2B5EF4-FFF2-40B4-BE49-F238E27FC236}">
                <a16:creationId xmlns:a16="http://schemas.microsoft.com/office/drawing/2014/main" id="{9AD7D54E-CAA0-7873-B9E1-5178E192A87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24729" y="742805"/>
            <a:ext cx="4117200" cy="1108330"/>
          </a:xfrm>
          <a:prstGeom prst="rect">
            <a:avLst/>
          </a:prstGeom>
        </p:spPr>
      </p:pic>
      <p:pic>
        <p:nvPicPr>
          <p:cNvPr id="13" name="Graphic 12">
            <a:extLst>
              <a:ext uri="{FF2B5EF4-FFF2-40B4-BE49-F238E27FC236}">
                <a16:creationId xmlns:a16="http://schemas.microsoft.com/office/drawing/2014/main" id="{DA3512C2-74E1-980F-9BF5-2A99E3C8366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flipV="1">
            <a:off x="5815833" y="3896564"/>
            <a:ext cx="1942306" cy="459090"/>
          </a:xfrm>
          <a:prstGeom prst="rect">
            <a:avLst/>
          </a:prstGeom>
        </p:spPr>
      </p:pic>
      <p:pic>
        <p:nvPicPr>
          <p:cNvPr id="15" name="Graphic 14">
            <a:extLst>
              <a:ext uri="{FF2B5EF4-FFF2-40B4-BE49-F238E27FC236}">
                <a16:creationId xmlns:a16="http://schemas.microsoft.com/office/drawing/2014/main" id="{048FC81D-FC92-8EF4-2B73-FA1A966BCFE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473678" y="2197826"/>
            <a:ext cx="2268251" cy="2031468"/>
          </a:xfrm>
          <a:prstGeom prst="rect">
            <a:avLst/>
          </a:prstGeom>
        </p:spPr>
      </p:pic>
    </p:spTree>
    <p:extLst>
      <p:ext uri="{BB962C8B-B14F-4D97-AF65-F5344CB8AC3E}">
        <p14:creationId xmlns:p14="http://schemas.microsoft.com/office/powerpoint/2010/main" val="29613572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svg"/></Relationships>
</file>

<file path=ppt/theme/theme1.xml><?xml version="1.0" encoding="utf-8"?>
<a:theme xmlns:a="http://schemas.openxmlformats.org/drawingml/2006/main" name="Office Theme">
  <a:themeElements>
    <a:clrScheme name="Magello">
      <a:dk1>
        <a:srgbClr val="333333"/>
      </a:dk1>
      <a:lt1>
        <a:srgbClr val="FFFFFF"/>
      </a:lt1>
      <a:dk2>
        <a:srgbClr val="000000"/>
      </a:dk2>
      <a:lt2>
        <a:srgbClr val="F4EAEA"/>
      </a:lt2>
      <a:accent1>
        <a:srgbClr val="FDDB00"/>
      </a:accent1>
      <a:accent2>
        <a:srgbClr val="08A45D"/>
      </a:accent2>
      <a:accent3>
        <a:srgbClr val="009EE1"/>
      </a:accent3>
      <a:accent4>
        <a:srgbClr val="E91739"/>
      </a:accent4>
      <a:accent5>
        <a:srgbClr val="EB008C"/>
      </a:accent5>
      <a:accent6>
        <a:srgbClr val="CE00DE"/>
      </a:accent6>
      <a:hlink>
        <a:srgbClr val="009EE0"/>
      </a:hlink>
      <a:folHlink>
        <a:srgbClr val="009EE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60000"/>
          </a:schemeClr>
        </a:solidFill>
        <a:ln w="6350" cap="flat">
          <a:solidFill>
            <a:schemeClr val="bg2">
              <a:lumMod val="90000"/>
            </a:schemeClr>
          </a:solidFill>
          <a:prstDash val="solid"/>
          <a:miter/>
        </a:ln>
      </a:spPr>
      <a:bodyPr rtlCol="0" anchor="ctr"/>
      <a:lstStyle>
        <a:defPPr algn="l">
          <a:defRPr dirty="0"/>
        </a:defPPr>
      </a:lstStyle>
    </a:spDef>
    <a:lnDef>
      <a:spPr/>
      <a:bodyPr/>
      <a:lstStyle/>
      <a:style>
        <a:lnRef idx="2">
          <a:schemeClr val="accent1"/>
        </a:lnRef>
        <a:fillRef idx="0">
          <a:schemeClr val="accent1"/>
        </a:fillRef>
        <a:effectRef idx="1">
          <a:schemeClr val="accent1"/>
        </a:effectRef>
        <a:fontRef idx="minor">
          <a:schemeClr val="tx1"/>
        </a:fontRef>
      </a:style>
    </a:lnDef>
    <a:txDef>
      <a:spPr>
        <a:blipFill>
          <a:blip xmlns:r="http://schemas.openxmlformats.org/officeDocument/2006/relationships">
            <a:extLst>
              <a:ext uri="{96DAC541-7B7A-43D3-8B79-37D633B846F1}">
                <asvg:svgBlip xmlns:asvg="http://schemas.microsoft.com/office/drawing/2016/SVG/main" r:embed="rId1"/>
              </a:ext>
            </a:extLst>
          </a:blip>
          <a:stretch>
            <a:fillRect/>
          </a:stretch>
        </a:blipFill>
      </a:spPr>
      <a:bodyPr wrap="square" lIns="360000" tIns="216000" rtlCol="0">
        <a:normAutofit/>
      </a:bodyPr>
      <a:lstStyle>
        <a:defPPr algn="l">
          <a:defRPr sz="1800" b="0" i="0" dirty="0" smtClean="0">
            <a:solidFill>
              <a:schemeClr val="tx2"/>
            </a:solidFill>
            <a:latin typeface="+mn-lt"/>
            <a:ea typeface="Roboto Medium" panose="02000000000000000000" pitchFamily="2" charset="0"/>
          </a:defRPr>
        </a:defPPr>
      </a:lstStyle>
    </a:txDef>
  </a:objectDefaults>
  <a:extraClrSchemeLst/>
  <a:extLst>
    <a:ext uri="{05A4C25C-085E-4340-85A3-A5531E510DB2}">
      <thm15:themeFamily xmlns:thm15="http://schemas.microsoft.com/office/thememl/2012/main" name="Powerpoint-mall.potx" id="{A9068F9C-2A1B-A24B-82E7-0BD8BF852806}" vid="{0EBB8E3D-18F1-604E-B4A4-3C0AD1EA0C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CF7A146020B334CA8D4096E9D52BE8D" ma:contentTypeVersion="19" ma:contentTypeDescription="Skapa ett nytt dokument." ma:contentTypeScope="" ma:versionID="64d0ece939eb99a3046ac564725804b3">
  <xsd:schema xmlns:xsd="http://www.w3.org/2001/XMLSchema" xmlns:xs="http://www.w3.org/2001/XMLSchema" xmlns:p="http://schemas.microsoft.com/office/2006/metadata/properties" xmlns:ns2="1e016552-a444-4155-9aae-f89f68456b2f" xmlns:ns3="b569361e-f886-4987-bee7-742d96c8ef7f" targetNamespace="http://schemas.microsoft.com/office/2006/metadata/properties" ma:root="true" ma:fieldsID="e540ebeb37a856da56316949ceef340f" ns2:_="" ns3:_="">
    <xsd:import namespace="1e016552-a444-4155-9aae-f89f68456b2f"/>
    <xsd:import namespace="b569361e-f886-4987-bee7-742d96c8ef7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016552-a444-4155-9aae-f89f68456b2f"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description="" ma:internalName="SharedWithDetails" ma:readOnly="true">
      <xsd:simpleType>
        <xsd:restriction base="dms:Note">
          <xsd:maxLength value="255"/>
        </xsd:restriction>
      </xsd:simpleType>
    </xsd:element>
    <xsd:element name="TaxCatchAll" ma:index="23" nillable="true" ma:displayName="Taxonomy Catch All Column" ma:hidden="true" ma:list="{16792f26-9f86-49a6-810a-e2e8709b7b6b}" ma:internalName="TaxCatchAll" ma:showField="CatchAllData" ma:web="1e016552-a444-4155-9aae-f89f68456b2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569361e-f886-4987-bee7-742d96c8ef7f"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eringar" ma:readOnly="false" ma:fieldId="{5cf76f15-5ced-4ddc-b409-7134ff3c332f}" ma:taxonomyMulti="true" ma:sspId="c4be9387-bc5a-41e6-b863-87c9e78666b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569361e-f886-4987-bee7-742d96c8ef7f">
      <Terms xmlns="http://schemas.microsoft.com/office/infopath/2007/PartnerControls"/>
    </lcf76f155ced4ddcb4097134ff3c332f>
    <TaxCatchAll xmlns="1e016552-a444-4155-9aae-f89f68456b2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6885E4-B014-435E-9872-710D3985C7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016552-a444-4155-9aae-f89f68456b2f"/>
    <ds:schemaRef ds:uri="b569361e-f886-4987-bee7-742d96c8ef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6E1575A-D241-4426-8E0E-34D97C080816}">
  <ds:schemaRefs>
    <ds:schemaRef ds:uri="http://schemas.microsoft.com/office/2006/documentManagement/types"/>
    <ds:schemaRef ds:uri="http://www.w3.org/XML/1998/namespace"/>
    <ds:schemaRef ds:uri="b569361e-f886-4987-bee7-742d96c8ef7f"/>
    <ds:schemaRef ds:uri="http://schemas.openxmlformats.org/package/2006/metadata/core-properties"/>
    <ds:schemaRef ds:uri="http://purl.org/dc/dcmitype/"/>
    <ds:schemaRef ds:uri="http://schemas.microsoft.com/office/infopath/2007/PartnerControls"/>
    <ds:schemaRef ds:uri="http://purl.org/dc/elements/1.1/"/>
    <ds:schemaRef ds:uri="1e016552-a444-4155-9aae-f89f68456b2f"/>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B0354CCF-77BD-4468-A928-A8D5757CFE2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TotalTime>
  <Words>416</Words>
  <Application>Microsoft Macintosh PowerPoint</Application>
  <PresentationFormat>Widescreen</PresentationFormat>
  <Paragraphs>65</Paragraphs>
  <Slides>28</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Aptos</vt:lpstr>
      <vt:lpstr>Roboto Condensed Medium</vt:lpstr>
      <vt:lpstr>Roboto Medium</vt:lpstr>
      <vt:lpstr>Kattux Abc 20</vt:lpstr>
      <vt:lpstr>Arial</vt:lpstr>
      <vt:lpstr>Roboto Condensed</vt:lpstr>
      <vt:lpstr>Office Theme</vt:lpstr>
      <vt:lpstr>Magellos presentationsmall 2026-06-03</vt:lpstr>
      <vt:lpstr>Sektionsrubrik</vt:lpstr>
      <vt:lpstr>Magellos Powerpoint presentationsmall</vt:lpstr>
      <vt:lpstr>PowerPoint Presentation</vt:lpstr>
      <vt:lpstr>Innehåll – Grå bård</vt:lpstr>
      <vt:lpstr>Poesi för fiskar är en populär svensk serie kortfilmer och sketcher skapad av filmkollektivet Crazy Pictures från Norrköping. Serien startade ursprungligen på YouTube och blev mycket uppmärksammad för sin samhällssatir och höga produktionskvalitet.</vt:lpstr>
      <vt:lpstr>PowerPoint Presentation</vt:lpstr>
      <vt:lpstr>Rubrik - Vänster</vt:lpstr>
      <vt:lpstr>Textareor är polygoner med Magellofärg</vt:lpstr>
      <vt:lpstr>En rubrik för dig</vt:lpstr>
      <vt:lpstr>En rubrik som skapar en skön känsla</vt:lpstr>
      <vt:lpstr>Grön är skönt, om man vill</vt:lpstr>
      <vt:lpstr>Tänka fritt är stort, men tänka rätt är större</vt:lpstr>
      <vt:lpstr>Tabeller, Charts &amp; Processer med färgstöd</vt:lpstr>
      <vt:lpstr>PowerPoint Presentation</vt:lpstr>
      <vt:lpstr>PowerPoint Presentation</vt:lpstr>
      <vt:lpstr>Rubrik – Med innehåll  Blanda gärna med lite mer  beskrivande text för att säga något extra.</vt:lpstr>
      <vt:lpstr>Tumme upp för framtiden</vt:lpstr>
      <vt:lpstr>Nästa steg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Patric  Jansson</dc:creator>
  <cp:keywords/>
  <dc:description/>
  <cp:lastModifiedBy>Patric  Jansson</cp:lastModifiedBy>
  <cp:revision>2</cp:revision>
  <dcterms:created xsi:type="dcterms:W3CDTF">2026-07-02T13:30:54Z</dcterms:created>
  <dcterms:modified xsi:type="dcterms:W3CDTF">2026-07-02T13:38:26Z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0x0101001CF7A146020B334CA8D4096E9D52BE8D</vt:lpwstr>
  </property>
  <property fmtid="{D5CDD505-2E9C-101B-9397-08002B2CF9AE}" pid="3" name="MediaServiceImageTags">
    <vt:lpwstr/>
  </property>
</Properties>
</file>